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E796-4711-624E-9100-2C73711D7DE9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6C9-1AFD-6440-A77F-B66EF85BAC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277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E796-4711-624E-9100-2C73711D7DE9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6C9-1AFD-6440-A77F-B66EF85BAC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640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E796-4711-624E-9100-2C73711D7DE9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6C9-1AFD-6440-A77F-B66EF85BAC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64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E796-4711-624E-9100-2C73711D7DE9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6C9-1AFD-6440-A77F-B66EF85BAC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2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E796-4711-624E-9100-2C73711D7DE9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6C9-1AFD-6440-A77F-B66EF85BAC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8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E796-4711-624E-9100-2C73711D7DE9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6C9-1AFD-6440-A77F-B66EF85BAC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00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E796-4711-624E-9100-2C73711D7DE9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6C9-1AFD-6440-A77F-B66EF85BAC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71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E796-4711-624E-9100-2C73711D7DE9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6C9-1AFD-6440-A77F-B66EF85BAC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27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E796-4711-624E-9100-2C73711D7DE9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6C9-1AFD-6440-A77F-B66EF85BAC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5986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E796-4711-624E-9100-2C73711D7DE9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6C9-1AFD-6440-A77F-B66EF85BAC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885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E796-4711-624E-9100-2C73711D7DE9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F6C9-1AFD-6440-A77F-B66EF85BAC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23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2E796-4711-624E-9100-2C73711D7DE9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4F6C9-1AFD-6440-A77F-B66EF85BAC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483784"/>
            <a:ext cx="8229600" cy="564238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ES" sz="4500" b="1" dirty="0" err="1" smtClean="0"/>
              <a:t>Overcoming</a:t>
            </a:r>
            <a:r>
              <a:rPr lang="es-ES" sz="4500" b="1" dirty="0" smtClean="0"/>
              <a:t> </a:t>
            </a:r>
            <a:r>
              <a:rPr lang="es-ES" sz="4500" b="1" dirty="0" err="1" smtClean="0"/>
              <a:t>prejudice</a:t>
            </a:r>
            <a:r>
              <a:rPr lang="es-ES" sz="4500" b="1" dirty="0" smtClean="0"/>
              <a:t>, </a:t>
            </a:r>
            <a:r>
              <a:rPr lang="es-ES" sz="4500" b="1" dirty="0" err="1" smtClean="0"/>
              <a:t>mistrust</a:t>
            </a:r>
            <a:r>
              <a:rPr lang="es-ES" sz="4500" b="1" dirty="0" smtClean="0"/>
              <a:t>, </a:t>
            </a:r>
            <a:r>
              <a:rPr lang="es-ES" sz="4500" b="1" dirty="0" err="1" smtClean="0"/>
              <a:t>division</a:t>
            </a:r>
            <a:endParaRPr lang="es-ES" sz="4500" b="1" dirty="0" smtClean="0"/>
          </a:p>
          <a:p>
            <a:r>
              <a:rPr lang="es-ES" dirty="0" err="1" smtClean="0"/>
              <a:t>Intended</a:t>
            </a:r>
            <a:r>
              <a:rPr lang="es-ES" dirty="0" smtClean="0"/>
              <a:t> </a:t>
            </a:r>
            <a:r>
              <a:rPr lang="es-ES" dirty="0" err="1" smtClean="0"/>
              <a:t>impact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Increased</a:t>
            </a:r>
            <a:r>
              <a:rPr lang="es-ES" dirty="0" smtClean="0"/>
              <a:t> </a:t>
            </a:r>
            <a:r>
              <a:rPr lang="es-ES" dirty="0" err="1" smtClean="0"/>
              <a:t>community</a:t>
            </a:r>
            <a:r>
              <a:rPr lang="es-ES" dirty="0" smtClean="0"/>
              <a:t> </a:t>
            </a:r>
            <a:r>
              <a:rPr lang="es-ES" dirty="0" err="1" smtClean="0"/>
              <a:t>cohesion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linguistic</a:t>
            </a:r>
            <a:r>
              <a:rPr lang="es-ES" dirty="0" smtClean="0"/>
              <a:t> and </a:t>
            </a:r>
            <a:r>
              <a:rPr lang="es-ES" dirty="0" err="1" smtClean="0"/>
              <a:t>ethnic</a:t>
            </a:r>
            <a:r>
              <a:rPr lang="es-ES" dirty="0" smtClean="0"/>
              <a:t> </a:t>
            </a:r>
            <a:r>
              <a:rPr lang="es-ES" dirty="0" err="1" smtClean="0"/>
              <a:t>groups</a:t>
            </a:r>
            <a:r>
              <a:rPr lang="es-ES" dirty="0" smtClean="0"/>
              <a:t>/</a:t>
            </a:r>
            <a:r>
              <a:rPr lang="es-ES" dirty="0" err="1" smtClean="0"/>
              <a:t>changed</a:t>
            </a:r>
            <a:r>
              <a:rPr lang="es-ES" dirty="0" smtClean="0"/>
              <a:t> </a:t>
            </a:r>
            <a:r>
              <a:rPr lang="es-ES" dirty="0" err="1" smtClean="0"/>
              <a:t>attitudes</a:t>
            </a:r>
            <a:r>
              <a:rPr lang="es-ES" dirty="0" smtClean="0"/>
              <a:t> and </a:t>
            </a:r>
            <a:r>
              <a:rPr lang="es-ES" dirty="0" err="1" smtClean="0"/>
              <a:t>views</a:t>
            </a:r>
            <a:r>
              <a:rPr lang="es-ES" dirty="0" smtClean="0"/>
              <a:t> </a:t>
            </a:r>
            <a:r>
              <a:rPr lang="es-ES" dirty="0" err="1" smtClean="0"/>
              <a:t>towards</a:t>
            </a:r>
            <a:r>
              <a:rPr lang="es-ES" dirty="0" smtClean="0"/>
              <a:t> </a:t>
            </a:r>
            <a:r>
              <a:rPr lang="es-ES" dirty="0" err="1" smtClean="0"/>
              <a:t>migrants</a:t>
            </a:r>
            <a:r>
              <a:rPr lang="es-ES" dirty="0" smtClean="0"/>
              <a:t>/</a:t>
            </a:r>
            <a:r>
              <a:rPr lang="es-ES" dirty="0" err="1" smtClean="0"/>
              <a:t>refugees</a:t>
            </a:r>
            <a:r>
              <a:rPr lang="es-ES" dirty="0" smtClean="0"/>
              <a:t>, </a:t>
            </a:r>
            <a:r>
              <a:rPr lang="es-ES" dirty="0" err="1" smtClean="0"/>
              <a:t>increase</a:t>
            </a:r>
            <a:r>
              <a:rPr lang="es-ES" dirty="0" smtClean="0"/>
              <a:t> trust and </a:t>
            </a:r>
            <a:r>
              <a:rPr lang="es-ES" dirty="0" err="1" smtClean="0"/>
              <a:t>understanding</a:t>
            </a:r>
            <a:endParaRPr lang="es-ES" dirty="0" smtClean="0"/>
          </a:p>
          <a:p>
            <a:pPr lvl="1"/>
            <a:r>
              <a:rPr lang="es-ES" dirty="0" err="1" smtClean="0"/>
              <a:t>Increased</a:t>
            </a:r>
            <a:r>
              <a:rPr lang="es-ES" dirty="0" smtClean="0"/>
              <a:t> </a:t>
            </a:r>
            <a:r>
              <a:rPr lang="es-ES" dirty="0" err="1" smtClean="0"/>
              <a:t>economic</a:t>
            </a:r>
            <a:r>
              <a:rPr lang="es-ES" dirty="0" smtClean="0"/>
              <a:t> </a:t>
            </a:r>
            <a:r>
              <a:rPr lang="es-ES" dirty="0" err="1" smtClean="0"/>
              <a:t>returns</a:t>
            </a:r>
            <a:r>
              <a:rPr lang="es-ES" dirty="0" smtClean="0"/>
              <a:t> (</a:t>
            </a:r>
            <a:r>
              <a:rPr lang="es-ES" dirty="0" err="1" smtClean="0"/>
              <a:t>counter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“</a:t>
            </a:r>
            <a:r>
              <a:rPr lang="es-ES" dirty="0" err="1" smtClean="0"/>
              <a:t>migrants</a:t>
            </a:r>
            <a:r>
              <a:rPr lang="es-ES" dirty="0" smtClean="0"/>
              <a:t> 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contribute</a:t>
            </a:r>
            <a:r>
              <a:rPr lang="es-ES" dirty="0" smtClean="0"/>
              <a:t>” </a:t>
            </a:r>
            <a:r>
              <a:rPr lang="es-ES" dirty="0" err="1" smtClean="0"/>
              <a:t>myth</a:t>
            </a:r>
            <a:r>
              <a:rPr lang="es-ES" smtClean="0"/>
              <a:t>)</a:t>
            </a:r>
            <a:endParaRPr lang="es-ES" dirty="0" smtClean="0"/>
          </a:p>
          <a:p>
            <a:r>
              <a:rPr lang="es-ES" dirty="0" err="1" smtClean="0"/>
              <a:t>Pathway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“</a:t>
            </a:r>
            <a:r>
              <a:rPr lang="es-ES" dirty="0" err="1" smtClean="0"/>
              <a:t>alternative</a:t>
            </a:r>
            <a:r>
              <a:rPr lang="es-ES" dirty="0" smtClean="0"/>
              <a:t>” tours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city</a:t>
            </a:r>
            <a:r>
              <a:rPr lang="es-ES" dirty="0" smtClean="0"/>
              <a:t> </a:t>
            </a:r>
            <a:r>
              <a:rPr lang="es-ES" dirty="0" err="1" smtClean="0"/>
              <a:t>given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migrants</a:t>
            </a:r>
            <a:r>
              <a:rPr lang="es-ES" dirty="0" smtClean="0"/>
              <a:t>/</a:t>
            </a:r>
            <a:r>
              <a:rPr lang="es-ES" dirty="0" err="1" smtClean="0"/>
              <a:t>refugees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see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community</a:t>
            </a:r>
            <a:r>
              <a:rPr lang="es-ES" dirty="0" smtClean="0"/>
              <a:t> “</a:t>
            </a:r>
            <a:r>
              <a:rPr lang="es-ES" dirty="0" err="1" smtClean="0"/>
              <a:t>through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eyes</a:t>
            </a:r>
            <a:r>
              <a:rPr lang="es-ES" dirty="0" smtClean="0"/>
              <a:t>” </a:t>
            </a:r>
            <a:r>
              <a:rPr lang="mr-IN" dirty="0" smtClean="0"/>
              <a:t>–</a:t>
            </a:r>
            <a:r>
              <a:rPr lang="es-ES" dirty="0" smtClean="0"/>
              <a:t> </a:t>
            </a:r>
            <a:r>
              <a:rPr lang="es-ES" dirty="0" err="1" smtClean="0"/>
              <a:t>advertised</a:t>
            </a:r>
            <a:r>
              <a:rPr lang="es-ES" dirty="0" smtClean="0"/>
              <a:t> </a:t>
            </a:r>
            <a:r>
              <a:rPr lang="es-ES" dirty="0" err="1" smtClean="0"/>
              <a:t>through</a:t>
            </a:r>
            <a:r>
              <a:rPr lang="es-ES" dirty="0" smtClean="0"/>
              <a:t> </a:t>
            </a:r>
            <a:r>
              <a:rPr lang="es-ES" dirty="0" err="1" smtClean="0"/>
              <a:t>tourist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, </a:t>
            </a:r>
            <a:r>
              <a:rPr lang="es-ES" dirty="0" err="1" smtClean="0"/>
              <a:t>museum</a:t>
            </a:r>
            <a:r>
              <a:rPr lang="es-ES" dirty="0" smtClean="0"/>
              <a:t>, local radio/TV, </a:t>
            </a:r>
            <a:r>
              <a:rPr lang="es-ES" dirty="0" err="1" smtClean="0"/>
              <a:t>schools</a:t>
            </a:r>
            <a:endParaRPr lang="es-ES" dirty="0" smtClean="0"/>
          </a:p>
          <a:p>
            <a:pPr lvl="1"/>
            <a:r>
              <a:rPr lang="es-ES" dirty="0" err="1" smtClean="0"/>
              <a:t>Experiential</a:t>
            </a:r>
            <a:r>
              <a:rPr lang="es-ES" dirty="0" smtClean="0"/>
              <a:t> </a:t>
            </a:r>
            <a:r>
              <a:rPr lang="es-ES" dirty="0" err="1" smtClean="0"/>
              <a:t>activities</a:t>
            </a:r>
            <a:r>
              <a:rPr lang="es-ES" dirty="0" smtClean="0"/>
              <a:t>, </a:t>
            </a:r>
            <a:r>
              <a:rPr lang="es-ES" dirty="0" err="1" smtClean="0"/>
              <a:t>eg</a:t>
            </a:r>
            <a:r>
              <a:rPr lang="es-ES" dirty="0" smtClean="0"/>
              <a:t> </a:t>
            </a:r>
            <a:r>
              <a:rPr lang="es-ES" dirty="0" err="1" smtClean="0"/>
              <a:t>culinary</a:t>
            </a:r>
            <a:r>
              <a:rPr lang="es-ES" dirty="0" smtClean="0"/>
              <a:t> </a:t>
            </a:r>
            <a:r>
              <a:rPr lang="es-ES" dirty="0" err="1" smtClean="0"/>
              <a:t>experience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locals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try </a:t>
            </a:r>
            <a:r>
              <a:rPr lang="es-ES" dirty="0" err="1" smtClean="0"/>
              <a:t>food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tour guides` </a:t>
            </a:r>
            <a:r>
              <a:rPr lang="es-ES" dirty="0" err="1" smtClean="0"/>
              <a:t>countries</a:t>
            </a:r>
            <a:r>
              <a:rPr lang="es-ES" dirty="0" smtClean="0"/>
              <a:t>, </a:t>
            </a:r>
            <a:r>
              <a:rPr lang="es-ES" dirty="0" err="1" smtClean="0"/>
              <a:t>provided</a:t>
            </a:r>
            <a:r>
              <a:rPr lang="es-ES" dirty="0" smtClean="0"/>
              <a:t> in </a:t>
            </a:r>
            <a:r>
              <a:rPr lang="es-ES" dirty="0" err="1" smtClean="0"/>
              <a:t>museum</a:t>
            </a:r>
            <a:r>
              <a:rPr lang="es-ES" dirty="0" smtClean="0"/>
              <a:t> café, </a:t>
            </a:r>
            <a:r>
              <a:rPr lang="es-ES" dirty="0" err="1" smtClean="0"/>
              <a:t>opportunities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interaction</a:t>
            </a:r>
            <a:r>
              <a:rPr lang="es-ES" dirty="0" smtClean="0"/>
              <a:t>/</a:t>
            </a:r>
            <a:r>
              <a:rPr lang="es-ES" dirty="0" err="1" smtClean="0"/>
              <a:t>discussion</a:t>
            </a:r>
            <a:r>
              <a:rPr lang="es-ES" dirty="0" smtClean="0"/>
              <a:t> and new </a:t>
            </a:r>
            <a:r>
              <a:rPr lang="es-ES" dirty="0" err="1" smtClean="0"/>
              <a:t>emotional</a:t>
            </a:r>
            <a:r>
              <a:rPr lang="es-ES" dirty="0" smtClean="0"/>
              <a:t> </a:t>
            </a:r>
            <a:r>
              <a:rPr lang="es-ES" dirty="0" err="1" smtClean="0"/>
              <a:t>connections</a:t>
            </a:r>
            <a:endParaRPr lang="es-ES" dirty="0" smtClean="0"/>
          </a:p>
          <a:p>
            <a:pPr lvl="1"/>
            <a:r>
              <a:rPr lang="es-ES" dirty="0" smtClean="0"/>
              <a:t>Business </a:t>
            </a:r>
            <a:r>
              <a:rPr lang="es-ES" dirty="0" err="1" smtClean="0"/>
              <a:t>model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social </a:t>
            </a:r>
            <a:r>
              <a:rPr lang="es-ES" dirty="0" err="1" smtClean="0"/>
              <a:t>enterprise</a:t>
            </a:r>
            <a:r>
              <a:rPr lang="es-ES" dirty="0" smtClean="0"/>
              <a:t>: </a:t>
            </a:r>
            <a:r>
              <a:rPr lang="es-ES" dirty="0" err="1" smtClean="0"/>
              <a:t>taxes</a:t>
            </a:r>
            <a:r>
              <a:rPr lang="es-ES" dirty="0" smtClean="0"/>
              <a:t> </a:t>
            </a:r>
            <a:r>
              <a:rPr lang="es-ES" dirty="0" err="1" smtClean="0"/>
              <a:t>paid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income</a:t>
            </a:r>
            <a:r>
              <a:rPr lang="es-ES" dirty="0" smtClean="0"/>
              <a:t>, </a:t>
            </a:r>
            <a:r>
              <a:rPr lang="es-ES" dirty="0" err="1" smtClean="0"/>
              <a:t>increased</a:t>
            </a:r>
            <a:r>
              <a:rPr lang="es-ES" dirty="0" smtClean="0"/>
              <a:t> </a:t>
            </a:r>
            <a:r>
              <a:rPr lang="es-ES" dirty="0" err="1" smtClean="0"/>
              <a:t>revenue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café </a:t>
            </a:r>
            <a:r>
              <a:rPr lang="es-ES" dirty="0" err="1" smtClean="0"/>
              <a:t>serving</a:t>
            </a:r>
            <a:r>
              <a:rPr lang="es-ES" dirty="0" smtClean="0"/>
              <a:t> </a:t>
            </a:r>
            <a:r>
              <a:rPr lang="es-ES" dirty="0" err="1" smtClean="0"/>
              <a:t>food</a:t>
            </a:r>
            <a:endParaRPr lang="es-ES" dirty="0" smtClean="0"/>
          </a:p>
          <a:p>
            <a:pPr lvl="1"/>
            <a:r>
              <a:rPr lang="es-ES" dirty="0" err="1" smtClean="0"/>
              <a:t>Model</a:t>
            </a:r>
            <a:r>
              <a:rPr lang="es-ES" dirty="0" smtClean="0"/>
              <a:t> </a:t>
            </a:r>
            <a:r>
              <a:rPr lang="es-ES" dirty="0" err="1" smtClean="0"/>
              <a:t>could</a:t>
            </a:r>
            <a:r>
              <a:rPr lang="es-ES" dirty="0" smtClean="0"/>
              <a:t> be </a:t>
            </a:r>
            <a:r>
              <a:rPr lang="es-ES" dirty="0" err="1" smtClean="0"/>
              <a:t>shared</a:t>
            </a:r>
            <a:r>
              <a:rPr lang="es-ES" dirty="0" smtClean="0"/>
              <a:t>/</a:t>
            </a:r>
            <a:r>
              <a:rPr lang="es-ES" dirty="0" err="1" smtClean="0"/>
              <a:t>rolled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nationally</a:t>
            </a:r>
            <a:endParaRPr lang="es-ES" dirty="0" smtClean="0"/>
          </a:p>
          <a:p>
            <a:r>
              <a:rPr lang="es-ES" dirty="0" err="1" smtClean="0"/>
              <a:t>Corroborating</a:t>
            </a:r>
            <a:r>
              <a:rPr lang="es-ES" dirty="0" smtClean="0"/>
              <a:t> </a:t>
            </a:r>
            <a:r>
              <a:rPr lang="es-ES" dirty="0" err="1" smtClean="0"/>
              <a:t>evidence</a:t>
            </a:r>
            <a:r>
              <a:rPr lang="es-ES" dirty="0" smtClean="0"/>
              <a:t>/</a:t>
            </a:r>
            <a:r>
              <a:rPr lang="es-ES" dirty="0" err="1" smtClean="0"/>
              <a:t>indicators</a:t>
            </a:r>
            <a:endParaRPr lang="es-ES" dirty="0" smtClean="0"/>
          </a:p>
          <a:p>
            <a:pPr lvl="1"/>
            <a:r>
              <a:rPr lang="es-ES" dirty="0" err="1" smtClean="0"/>
              <a:t>Results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before</a:t>
            </a:r>
            <a:r>
              <a:rPr lang="es-ES" dirty="0" smtClean="0"/>
              <a:t>- and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surveys</a:t>
            </a:r>
            <a:r>
              <a:rPr lang="es-ES" dirty="0" smtClean="0"/>
              <a:t> and interviews (</a:t>
            </a:r>
            <a:r>
              <a:rPr lang="es-ES" dirty="0" err="1" smtClean="0"/>
              <a:t>measuring</a:t>
            </a:r>
            <a:r>
              <a:rPr lang="es-ES" dirty="0" smtClean="0"/>
              <a:t> </a:t>
            </a:r>
            <a:r>
              <a:rPr lang="es-ES" dirty="0" err="1" smtClean="0"/>
              <a:t>changes</a:t>
            </a:r>
            <a:r>
              <a:rPr lang="es-ES" dirty="0" smtClean="0"/>
              <a:t> in </a:t>
            </a:r>
            <a:r>
              <a:rPr lang="es-ES" dirty="0" err="1" smtClean="0"/>
              <a:t>attitudes</a:t>
            </a:r>
            <a:r>
              <a:rPr lang="es-ES" dirty="0" smtClean="0"/>
              <a:t>, </a:t>
            </a:r>
            <a:r>
              <a:rPr lang="es-ES" dirty="0" err="1" smtClean="0"/>
              <a:t>views</a:t>
            </a:r>
            <a:r>
              <a:rPr lang="es-ES" dirty="0" smtClean="0"/>
              <a:t>), </a:t>
            </a:r>
            <a:r>
              <a:rPr lang="es-ES" dirty="0" err="1" smtClean="0"/>
              <a:t>qualitative</a:t>
            </a:r>
            <a:r>
              <a:rPr lang="es-ES" dirty="0" smtClean="0"/>
              <a:t> and </a:t>
            </a:r>
            <a:r>
              <a:rPr lang="es-ES" dirty="0" err="1" smtClean="0"/>
              <a:t>quantititive</a:t>
            </a:r>
            <a:r>
              <a:rPr lang="es-ES" dirty="0" smtClean="0"/>
              <a:t> data</a:t>
            </a:r>
          </a:p>
          <a:p>
            <a:pPr lvl="1"/>
            <a:r>
              <a:rPr lang="es-ES" dirty="0" err="1" smtClean="0"/>
              <a:t>Economic</a:t>
            </a:r>
            <a:r>
              <a:rPr lang="es-ES" dirty="0" smtClean="0"/>
              <a:t> </a:t>
            </a:r>
            <a:r>
              <a:rPr lang="es-ES" dirty="0" err="1" smtClean="0"/>
              <a:t>returns</a:t>
            </a:r>
            <a:r>
              <a:rPr lang="es-ES" dirty="0" smtClean="0"/>
              <a:t>, </a:t>
            </a:r>
            <a:r>
              <a:rPr lang="es-ES" dirty="0" err="1" smtClean="0"/>
              <a:t>eg</a:t>
            </a:r>
            <a:r>
              <a:rPr lang="es-ES" dirty="0" smtClean="0"/>
              <a:t> </a:t>
            </a:r>
            <a:r>
              <a:rPr lang="es-ES" dirty="0" err="1" smtClean="0"/>
              <a:t>evidence</a:t>
            </a:r>
            <a:r>
              <a:rPr lang="es-ES" dirty="0" smtClean="0"/>
              <a:t> of new cash </a:t>
            </a:r>
            <a:r>
              <a:rPr lang="es-ES" dirty="0" err="1" smtClean="0"/>
              <a:t>transactions</a:t>
            </a:r>
            <a:r>
              <a:rPr lang="es-ES" dirty="0" smtClean="0"/>
              <a:t>, </a:t>
            </a:r>
            <a:r>
              <a:rPr lang="es-ES" dirty="0" err="1" smtClean="0"/>
              <a:t>taxes</a:t>
            </a:r>
            <a:r>
              <a:rPr lang="es-ES" dirty="0" smtClean="0"/>
              <a:t> </a:t>
            </a:r>
            <a:r>
              <a:rPr lang="es-ES" dirty="0" err="1" smtClean="0"/>
              <a:t>paid</a:t>
            </a:r>
            <a:endParaRPr lang="es-ES" dirty="0" smtClean="0"/>
          </a:p>
          <a:p>
            <a:pPr lvl="1"/>
            <a:r>
              <a:rPr lang="es-ES" dirty="0" err="1" smtClean="0"/>
              <a:t>Evidence</a:t>
            </a:r>
            <a:r>
              <a:rPr lang="es-ES" dirty="0" smtClean="0"/>
              <a:t> of roll-</a:t>
            </a:r>
            <a:r>
              <a:rPr lang="es-ES" dirty="0" err="1" smtClean="0"/>
              <a:t>out</a:t>
            </a:r>
            <a:r>
              <a:rPr lang="es-ES" dirty="0" smtClean="0"/>
              <a:t> in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cities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22541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167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Mangal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Mireia Pecurul Botines</dc:creator>
  <cp:lastModifiedBy>Benneworth, P.S. (BMS)</cp:lastModifiedBy>
  <cp:revision>16</cp:revision>
  <dcterms:created xsi:type="dcterms:W3CDTF">2018-02-15T15:31:43Z</dcterms:created>
  <dcterms:modified xsi:type="dcterms:W3CDTF">2018-02-15T17:24:51Z</dcterms:modified>
</cp:coreProperties>
</file>