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5" r:id="rId4"/>
    <p:sldId id="278" r:id="rId5"/>
    <p:sldId id="258" r:id="rId6"/>
    <p:sldId id="260" r:id="rId7"/>
    <p:sldId id="264" r:id="rId8"/>
    <p:sldId id="268" r:id="rId9"/>
    <p:sldId id="259" r:id="rId10"/>
    <p:sldId id="263" r:id="rId11"/>
    <p:sldId id="261" r:id="rId12"/>
    <p:sldId id="269" r:id="rId13"/>
    <p:sldId id="274" r:id="rId14"/>
    <p:sldId id="282" r:id="rId15"/>
    <p:sldId id="283" r:id="rId16"/>
    <p:sldId id="284" r:id="rId17"/>
    <p:sldId id="279" r:id="rId18"/>
    <p:sldId id="280" r:id="rId19"/>
    <p:sldId id="265" r:id="rId20"/>
    <p:sldId id="270" r:id="rId21"/>
    <p:sldId id="271" r:id="rId22"/>
    <p:sldId id="272" r:id="rId23"/>
    <p:sldId id="281" r:id="rId24"/>
    <p:sldId id="276" r:id="rId25"/>
    <p:sldId id="277" r:id="rId26"/>
    <p:sldId id="273" r:id="rId27"/>
    <p:sldId id="286" r:id="rId28"/>
    <p:sldId id="288" r:id="rId29"/>
    <p:sldId id="285" r:id="rId30"/>
    <p:sldId id="287" r:id="rId31"/>
    <p:sldId id="289" r:id="rId32"/>
    <p:sldId id="290" r:id="rId33"/>
    <p:sldId id="293" r:id="rId34"/>
    <p:sldId id="292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>
        <p:scale>
          <a:sx n="78" d="100"/>
          <a:sy n="78" d="100"/>
        </p:scale>
        <p:origin x="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goo\Dropbox\ENRESSH%20STSM\STSM%20Working%20folders\STSM%203.3%20(Brad)\Data%20Analysis%201st%20Slice%202019.02.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goo\Dropbox\ENRESSH%20STSM\STSM%20Working%20folders\STSM%203.3%20(Brad)\Data%20Analysis%201st%20Slice%202019.02.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goo\Dropbox\ENRESSH%20STSM\STSM%20Working%20folders\STSM%203.3%20(Brad)\2019.02.27%20QCAMap%20Category%20Stat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goo\Dropbox\ENRESSH%20STSM\STSM%20Working%20folders\STSM%203.3%20(Brad)\2019.02.27%20QCAMap%20Marked%20Passag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goo\Dropbox\ENRESSH%20STSM\STSM%20Working%20folders\STSM%203.3%20(Brad)\2019.02.27%20QCAMap%20Marked%20Passag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goo\Dropbox\ENRESSH%20STSM\STSM%20Working%20folders\STSM%203.3%20(Brad)\2019.02.27%20QCAMap%20Marked%20Passag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Analysis 1st Slice 2019.02.25.xlsx]Gender - Full Pivot Table!PivotTable1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'Gender - Full Pivot Table'!$B$3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'Gender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'Gender - Full Pivot Table'!$B$4:$B$5</c:f>
              <c:numCache>
                <c:formatCode>0.00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1-42BD-A364-5FF4101F7E6E}"/>
            </c:ext>
          </c:extLst>
        </c:ser>
        <c:ser>
          <c:idx val="1"/>
          <c:order val="1"/>
          <c:tx>
            <c:strRef>
              <c:f>'Gender - Full Pivot Table'!$C$3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'Gender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'Gender - Full Pivot Table'!$C$4:$C$5</c:f>
              <c:numCache>
                <c:formatCode>0.00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1-42BD-A364-5FF4101F7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0379320"/>
        <c:axId val="410374728"/>
      </c:barChart>
      <c:catAx>
        <c:axId val="41037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74728"/>
        <c:crosses val="autoZero"/>
        <c:auto val="1"/>
        <c:lblAlgn val="ctr"/>
        <c:lblOffset val="100"/>
        <c:noMultiLvlLbl val="0"/>
      </c:catAx>
      <c:valAx>
        <c:axId val="41037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7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Analysis 1st Slice 2019.02.25.xlsx]Position - Full Pivot Table!PivotTable1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'Position - Full Pivot Table'!$B$3</c:f>
              <c:strCache>
                <c:ptCount val="1"/>
                <c:pt idx="0">
                  <c:v>PhD Student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Table'!$B$4:$B$5</c:f>
              <c:numCache>
                <c:formatCode>0.00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5-4604-AA16-D9910E35D6C0}"/>
            </c:ext>
          </c:extLst>
        </c:ser>
        <c:ser>
          <c:idx val="1"/>
          <c:order val="1"/>
          <c:tx>
            <c:strRef>
              <c:f>'Position - Full Pivot Table'!$C$3</c:f>
              <c:strCache>
                <c:ptCount val="1"/>
                <c:pt idx="0">
                  <c:v>PhD Candidate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Table'!$C$4:$C$5</c:f>
              <c:numCache>
                <c:formatCode>0.00</c:formatCode>
                <c:ptCount val="1"/>
                <c:pt idx="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5-4604-AA16-D9910E35D6C0}"/>
            </c:ext>
          </c:extLst>
        </c:ser>
        <c:ser>
          <c:idx val="2"/>
          <c:order val="2"/>
          <c:tx>
            <c:strRef>
              <c:f>'Position - Full Pivot Table'!$D$3</c:f>
              <c:strCache>
                <c:ptCount val="1"/>
                <c:pt idx="0">
                  <c:v>Research Assistant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Table'!$D$4:$D$5</c:f>
              <c:numCache>
                <c:formatCode>0.00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5-4604-AA16-D9910E35D6C0}"/>
            </c:ext>
          </c:extLst>
        </c:ser>
        <c:ser>
          <c:idx val="3"/>
          <c:order val="3"/>
          <c:tx>
            <c:strRef>
              <c:f>'Position - Full Pivot Table'!$E$3</c:f>
              <c:strCache>
                <c:ptCount val="1"/>
                <c:pt idx="0">
                  <c:v>Assistant Professor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Table'!$E$4:$E$5</c:f>
              <c:numCache>
                <c:formatCode>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25-4604-AA16-D9910E35D6C0}"/>
            </c:ext>
          </c:extLst>
        </c:ser>
        <c:ser>
          <c:idx val="4"/>
          <c:order val="4"/>
          <c:tx>
            <c:strRef>
              <c:f>'Position - Full Pivot Table'!$F$3</c:f>
              <c:strCache>
                <c:ptCount val="1"/>
                <c:pt idx="0">
                  <c:v>Postdoc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Table'!$F$4:$F$5</c:f>
              <c:numCache>
                <c:formatCode>0.00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5-4604-AA16-D9910E35D6C0}"/>
            </c:ext>
          </c:extLst>
        </c:ser>
        <c:ser>
          <c:idx val="5"/>
          <c:order val="5"/>
          <c:tx>
            <c:strRef>
              <c:f>'Position - Full Pivot Table'!$G$3</c:f>
              <c:strCache>
                <c:ptCount val="1"/>
                <c:pt idx="0">
                  <c:v>Researcher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Table'!$G$4:$G$5</c:f>
              <c:numCache>
                <c:formatCode>0.00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25-4604-AA16-D9910E35D6C0}"/>
            </c:ext>
          </c:extLst>
        </c:ser>
        <c:ser>
          <c:idx val="6"/>
          <c:order val="6"/>
          <c:tx>
            <c:strRef>
              <c:f>'Position - Full Pivot Table'!$H$3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'Position - Full Pivot Table'!$A$4:$A$5</c:f>
              <c:strCache>
                <c:ptCount val="1"/>
                <c:pt idx="0">
                  <c:v># of Responses</c:v>
                </c:pt>
              </c:strCache>
            </c:strRef>
          </c:cat>
          <c:val>
            <c:numRef>
              <c:f>'Position - Full Pivot Table'!$H$4:$H$5</c:f>
              <c:numCache>
                <c:formatCode>0.00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5-4604-AA16-D9910E35D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942240"/>
        <c:axId val="517948472"/>
      </c:barChart>
      <c:catAx>
        <c:axId val="51794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48472"/>
        <c:crosses val="autoZero"/>
        <c:auto val="1"/>
        <c:lblAlgn val="ctr"/>
        <c:lblOffset val="100"/>
        <c:noMultiLvlLbl val="0"/>
      </c:catAx>
      <c:valAx>
        <c:axId val="51794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Absolute</a:t>
            </a:r>
            <a:r>
              <a:rPr lang="en-US" sz="2000" baseline="0"/>
              <a:t> Frequency of Categories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What_are_the_processes_by_which!$B$2:$B$12</c:f>
              <c:strCache>
                <c:ptCount val="11"/>
                <c:pt idx="0">
                  <c:v>Stakeholder divisions</c:v>
                </c:pt>
                <c:pt idx="1">
                  <c:v>Blocking</c:v>
                </c:pt>
                <c:pt idx="2">
                  <c:v>Rewarding Impact</c:v>
                </c:pt>
                <c:pt idx="3">
                  <c:v>Training</c:v>
                </c:pt>
                <c:pt idx="4">
                  <c:v>Treating impact as orphan</c:v>
                </c:pt>
                <c:pt idx="5">
                  <c:v>Finances and funding</c:v>
                </c:pt>
                <c:pt idx="6">
                  <c:v>Other interesting things not classified elsewhere</c:v>
                </c:pt>
                <c:pt idx="7">
                  <c:v>Time pressures</c:v>
                </c:pt>
                <c:pt idx="8">
                  <c:v>Academic environment and standard practices</c:v>
                </c:pt>
                <c:pt idx="9">
                  <c:v>Collaboration to produce impact</c:v>
                </c:pt>
                <c:pt idx="10">
                  <c:v>Engaged public</c:v>
                </c:pt>
              </c:strCache>
            </c:strRef>
          </c:cat>
          <c:val>
            <c:numRef>
              <c:f>What_are_the_processes_by_which!$C$2:$C$12</c:f>
              <c:numCache>
                <c:formatCode>General</c:formatCode>
                <c:ptCount val="11"/>
                <c:pt idx="0">
                  <c:v>12</c:v>
                </c:pt>
                <c:pt idx="1">
                  <c:v>23</c:v>
                </c:pt>
                <c:pt idx="2">
                  <c:v>47</c:v>
                </c:pt>
                <c:pt idx="3">
                  <c:v>47</c:v>
                </c:pt>
                <c:pt idx="4">
                  <c:v>84</c:v>
                </c:pt>
                <c:pt idx="5">
                  <c:v>89</c:v>
                </c:pt>
                <c:pt idx="6">
                  <c:v>94</c:v>
                </c:pt>
                <c:pt idx="7">
                  <c:v>116</c:v>
                </c:pt>
                <c:pt idx="8">
                  <c:v>122</c:v>
                </c:pt>
                <c:pt idx="9">
                  <c:v>143</c:v>
                </c:pt>
                <c:pt idx="10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B-4170-A6BA-29F3F6C0B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410784"/>
        <c:axId val="487405536"/>
      </c:barChart>
      <c:catAx>
        <c:axId val="48741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05536"/>
        <c:crosses val="autoZero"/>
        <c:auto val="1"/>
        <c:lblAlgn val="ctr"/>
        <c:lblOffset val="100"/>
        <c:noMultiLvlLbl val="0"/>
      </c:catAx>
      <c:valAx>
        <c:axId val="48740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Engaged</a:t>
            </a:r>
            <a:r>
              <a:rPr lang="en-US" sz="2800" baseline="0"/>
              <a:t> Public Subcoding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75-4F56-8B29-8A2ED5A609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75-4F56-8B29-8A2ED5A609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75-4F56-8B29-8A2ED5A609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75-4F56-8B29-8A2ED5A609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75-4F56-8B29-8A2ED5A60976}"/>
              </c:ext>
            </c:extLst>
          </c:dPt>
          <c:cat>
            <c:strRef>
              <c:f>What_are_the_processes_by_which!$D$954:$D$958</c:f>
              <c:strCache>
                <c:ptCount val="5"/>
                <c:pt idx="0">
                  <c:v>Activism/Policymaking</c:v>
                </c:pt>
                <c:pt idx="1">
                  <c:v>Communication</c:v>
                </c:pt>
                <c:pt idx="2">
                  <c:v>Education</c:v>
                </c:pt>
                <c:pt idx="3">
                  <c:v>Public Funding</c:v>
                </c:pt>
                <c:pt idx="4">
                  <c:v>Societal Contract</c:v>
                </c:pt>
              </c:strCache>
            </c:strRef>
          </c:cat>
          <c:val>
            <c:numRef>
              <c:f>What_are_the_processes_by_which!$E$954:$E$958</c:f>
              <c:numCache>
                <c:formatCode>General</c:formatCode>
                <c:ptCount val="5"/>
                <c:pt idx="0">
                  <c:v>19</c:v>
                </c:pt>
                <c:pt idx="1">
                  <c:v>65</c:v>
                </c:pt>
                <c:pt idx="2">
                  <c:v>8</c:v>
                </c:pt>
                <c:pt idx="3">
                  <c:v>15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75-4F56-8B29-8A2ED5A60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Collaboration</a:t>
            </a:r>
            <a:r>
              <a:rPr lang="en-US" sz="2400" baseline="0"/>
              <a:t> to Produce Impact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E-407F-A977-543F2505E2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DE-407F-A977-543F2505E2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DE-407F-A977-543F2505E2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DE-407F-A977-543F2505E2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DE-407F-A977-543F2505E2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DE-407F-A977-543F2505E2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7DE-407F-A977-543F2505E2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7DE-407F-A977-543F2505E2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7DE-407F-A977-543F2505E205}"/>
              </c:ext>
            </c:extLst>
          </c:dPt>
          <c:cat>
            <c:strRef>
              <c:f>What_are_the_processes_by_which!$G$954:$G$962</c:f>
              <c:strCache>
                <c:ptCount val="9"/>
                <c:pt idx="0">
                  <c:v>Colleagues</c:v>
                </c:pt>
                <c:pt idx="1">
                  <c:v>Communities</c:v>
                </c:pt>
                <c:pt idx="2">
                  <c:v>Industry</c:v>
                </c:pt>
                <c:pt idx="3">
                  <c:v>NGOs</c:v>
                </c:pt>
                <c:pt idx="4">
                  <c:v>Policymakers</c:v>
                </c:pt>
                <c:pt idx="5">
                  <c:v>Scholars</c:v>
                </c:pt>
                <c:pt idx="6">
                  <c:v>Senior Colleagues</c:v>
                </c:pt>
                <c:pt idx="7">
                  <c:v>Stakeholders</c:v>
                </c:pt>
                <c:pt idx="8">
                  <c:v>Universities</c:v>
                </c:pt>
              </c:strCache>
            </c:strRef>
          </c:cat>
          <c:val>
            <c:numRef>
              <c:f>What_are_the_processes_by_which!$H$954:$H$962</c:f>
              <c:numCache>
                <c:formatCode>General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28</c:v>
                </c:pt>
                <c:pt idx="5">
                  <c:v>8</c:v>
                </c:pt>
                <c:pt idx="6">
                  <c:v>10</c:v>
                </c:pt>
                <c:pt idx="7">
                  <c:v>21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7DE-407F-A977-543F2505E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Academic</a:t>
            </a:r>
            <a:r>
              <a:rPr lang="en-US" sz="2000" baseline="0"/>
              <a:t> Environment Subcoding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30-468A-9197-029F299EF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30-468A-9197-029F299EF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30-468A-9197-029F299EFC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30-468A-9197-029F299EFC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30-468A-9197-029F299EFC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30-468A-9197-029F299EFC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C30-468A-9197-029F299EFC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C30-468A-9197-029F299EFC11}"/>
              </c:ext>
            </c:extLst>
          </c:dPt>
          <c:cat>
            <c:strRef>
              <c:f>What_are_the_processes_by_which!$A$954:$A$961</c:f>
              <c:strCache>
                <c:ptCount val="8"/>
                <c:pt idx="0">
                  <c:v>Audits</c:v>
                </c:pt>
                <c:pt idx="1">
                  <c:v>Career Tensions</c:v>
                </c:pt>
                <c:pt idx="2">
                  <c:v>Discipline Culture</c:v>
                </c:pt>
                <c:pt idx="3">
                  <c:v>Profit Making</c:v>
                </c:pt>
                <c:pt idx="4">
                  <c:v>Publishing Tensions</c:v>
                </c:pt>
                <c:pt idx="5">
                  <c:v>Support</c:v>
                </c:pt>
                <c:pt idx="6">
                  <c:v>Universities</c:v>
                </c:pt>
                <c:pt idx="7">
                  <c:v>Value</c:v>
                </c:pt>
              </c:strCache>
            </c:strRef>
          </c:cat>
          <c:val>
            <c:numRef>
              <c:f>What_are_the_processes_by_which!$B$954:$B$961</c:f>
              <c:numCache>
                <c:formatCode>General</c:formatCode>
                <c:ptCount val="8"/>
                <c:pt idx="0">
                  <c:v>7</c:v>
                </c:pt>
                <c:pt idx="1">
                  <c:v>24</c:v>
                </c:pt>
                <c:pt idx="2">
                  <c:v>10</c:v>
                </c:pt>
                <c:pt idx="3">
                  <c:v>2</c:v>
                </c:pt>
                <c:pt idx="4">
                  <c:v>26</c:v>
                </c:pt>
                <c:pt idx="5">
                  <c:v>8</c:v>
                </c:pt>
                <c:pt idx="6">
                  <c:v>16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30-468A-9197-029F299EF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hyperlink" Target="http://eledelengua.com/ldelengua-67-hablando-sobre-twitter-en-el-aula-de-espanol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hyperlink" Target="http://eledelengua.com/ldelengua-67-hablando-sobre-twitter-en-el-aula-de-espano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F9E14-102C-45CE-B664-4BFC73A38CFE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D07AF9E-F9D2-4FF4-9767-940440D396B0}">
      <dgm:prSet custT="1"/>
      <dgm:spPr/>
      <dgm:t>
        <a:bodyPr/>
        <a:lstStyle/>
        <a:p>
          <a:pPr>
            <a:defRPr cap="all"/>
          </a:pPr>
          <a:r>
            <a:rPr lang="en-US" sz="2000" dirty="0"/>
            <a:t>1. No responses from residents of Germany, Romania, Albania, Macedonia, Greece, or Turkey</a:t>
          </a:r>
        </a:p>
      </dgm:t>
    </dgm:pt>
    <dgm:pt modelId="{77BF2682-519F-4FBA-9A8B-4E4BC3880C77}" type="parTrans" cxnId="{14DC7DE8-FA5D-432E-A939-0C5C414D4F4D}">
      <dgm:prSet/>
      <dgm:spPr/>
      <dgm:t>
        <a:bodyPr/>
        <a:lstStyle/>
        <a:p>
          <a:endParaRPr lang="en-US"/>
        </a:p>
      </dgm:t>
    </dgm:pt>
    <dgm:pt modelId="{A223F07E-E1ED-4D6F-8C3C-83F3B947AA7E}" type="sibTrans" cxnId="{14DC7DE8-FA5D-432E-A939-0C5C414D4F4D}">
      <dgm:prSet/>
      <dgm:spPr/>
      <dgm:t>
        <a:bodyPr/>
        <a:lstStyle/>
        <a:p>
          <a:endParaRPr lang="en-US"/>
        </a:p>
      </dgm:t>
    </dgm:pt>
    <dgm:pt modelId="{C317F715-5EDD-49A4-8F56-2A99A041E071}">
      <dgm:prSet/>
      <dgm:spPr/>
      <dgm:t>
        <a:bodyPr/>
        <a:lstStyle/>
        <a:p>
          <a:pPr>
            <a:defRPr cap="all"/>
          </a:pPr>
          <a:r>
            <a:rPr lang="en-US" dirty="0"/>
            <a:t>2. No East/West, North/south Europe divide</a:t>
          </a:r>
        </a:p>
        <a:p>
          <a:pPr>
            <a:defRPr cap="all"/>
          </a:pPr>
          <a:r>
            <a:rPr lang="en-US" dirty="0"/>
            <a:t>(Slovenia, Croatia)</a:t>
          </a:r>
        </a:p>
      </dgm:t>
    </dgm:pt>
    <dgm:pt modelId="{088DC169-AEAB-404D-8F39-D3EEEE6BDD53}" type="parTrans" cxnId="{BB0F6FF8-8563-48BD-ABA7-97D2FBDC9F21}">
      <dgm:prSet/>
      <dgm:spPr/>
      <dgm:t>
        <a:bodyPr/>
        <a:lstStyle/>
        <a:p>
          <a:endParaRPr lang="en-US"/>
        </a:p>
      </dgm:t>
    </dgm:pt>
    <dgm:pt modelId="{ADDF62E4-AA0A-4C6E-879A-63B377C9CFFC}" type="sibTrans" cxnId="{BB0F6FF8-8563-48BD-ABA7-97D2FBDC9F21}">
      <dgm:prSet/>
      <dgm:spPr/>
      <dgm:t>
        <a:bodyPr/>
        <a:lstStyle/>
        <a:p>
          <a:endParaRPr lang="en-US"/>
        </a:p>
      </dgm:t>
    </dgm:pt>
    <dgm:pt modelId="{355B4E6B-ECC0-4238-B5F6-9230BFCA5588}">
      <dgm:prSet/>
      <dgm:spPr/>
      <dgm:t>
        <a:bodyPr/>
        <a:lstStyle/>
        <a:p>
          <a:pPr>
            <a:defRPr cap="all"/>
          </a:pPr>
          <a:r>
            <a:rPr lang="en-US" dirty="0"/>
            <a:t>3. Single country responses led to problematic data</a:t>
          </a:r>
        </a:p>
      </dgm:t>
    </dgm:pt>
    <dgm:pt modelId="{5DD49AA1-C825-4646-B693-C1BE15D1C50E}" type="parTrans" cxnId="{0BE82156-B83B-40B1-B394-3AEBF824053E}">
      <dgm:prSet/>
      <dgm:spPr/>
      <dgm:t>
        <a:bodyPr/>
        <a:lstStyle/>
        <a:p>
          <a:endParaRPr lang="en-US"/>
        </a:p>
      </dgm:t>
    </dgm:pt>
    <dgm:pt modelId="{A24DD414-8B72-48F7-96C3-2D7E10332308}" type="sibTrans" cxnId="{0BE82156-B83B-40B1-B394-3AEBF824053E}">
      <dgm:prSet/>
      <dgm:spPr/>
      <dgm:t>
        <a:bodyPr/>
        <a:lstStyle/>
        <a:p>
          <a:endParaRPr lang="en-US"/>
        </a:p>
      </dgm:t>
    </dgm:pt>
    <dgm:pt modelId="{EAED4181-6EAF-41FC-891F-DFE32B950432}">
      <dgm:prSet/>
      <dgm:spPr/>
      <dgm:t>
        <a:bodyPr/>
        <a:lstStyle/>
        <a:p>
          <a:pPr>
            <a:defRPr cap="all"/>
          </a:pPr>
          <a:r>
            <a:rPr lang="en-US" dirty="0"/>
            <a:t>Continued research opportunity: continue survey, targeting areas with only 1 or 0 respondents</a:t>
          </a:r>
        </a:p>
      </dgm:t>
    </dgm:pt>
    <dgm:pt modelId="{3FCDCCBE-7205-4A70-8024-174DF3CAA1D2}" type="parTrans" cxnId="{E44B15BD-4EEE-46ED-B689-2C06E064C014}">
      <dgm:prSet/>
      <dgm:spPr/>
      <dgm:t>
        <a:bodyPr/>
        <a:lstStyle/>
        <a:p>
          <a:endParaRPr lang="en-US"/>
        </a:p>
      </dgm:t>
    </dgm:pt>
    <dgm:pt modelId="{8896505E-9AC6-44FE-A476-E8483348799D}" type="sibTrans" cxnId="{E44B15BD-4EEE-46ED-B689-2C06E064C014}">
      <dgm:prSet/>
      <dgm:spPr/>
      <dgm:t>
        <a:bodyPr/>
        <a:lstStyle/>
        <a:p>
          <a:endParaRPr lang="en-US"/>
        </a:p>
      </dgm:t>
    </dgm:pt>
    <dgm:pt modelId="{E6C7DA8F-66AA-4591-A153-C45741D82BD7}" type="pres">
      <dgm:prSet presAssocID="{0B2F9E14-102C-45CE-B664-4BFC73A38CFE}" presName="root" presStyleCnt="0">
        <dgm:presLayoutVars>
          <dgm:dir/>
          <dgm:resizeHandles val="exact"/>
        </dgm:presLayoutVars>
      </dgm:prSet>
      <dgm:spPr/>
    </dgm:pt>
    <dgm:pt modelId="{BDAB3312-2871-4364-B95B-92485A203763}" type="pres">
      <dgm:prSet presAssocID="{AD07AF9E-F9D2-4FF4-9767-940440D396B0}" presName="compNode" presStyleCnt="0"/>
      <dgm:spPr/>
    </dgm:pt>
    <dgm:pt modelId="{BD2DC9DA-6CED-44F0-BC28-42C2920A76BF}" type="pres">
      <dgm:prSet presAssocID="{AD07AF9E-F9D2-4FF4-9767-940440D396B0}" presName="iconBgRect" presStyleLbl="bgShp" presStyleIdx="0" presStyleCnt="4"/>
      <dgm:spPr/>
    </dgm:pt>
    <dgm:pt modelId="{1B30BEB5-63BA-4DD9-A3AE-63860FEAF62A}" type="pres">
      <dgm:prSet presAssocID="{AD07AF9E-F9D2-4FF4-9767-940440D396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BAE99D39-0176-4DD5-B38A-C834FF4E0516}" type="pres">
      <dgm:prSet presAssocID="{AD07AF9E-F9D2-4FF4-9767-940440D396B0}" presName="spaceRect" presStyleCnt="0"/>
      <dgm:spPr/>
    </dgm:pt>
    <dgm:pt modelId="{8164D6E4-34EF-45D2-9630-C36E32227CC8}" type="pres">
      <dgm:prSet presAssocID="{AD07AF9E-F9D2-4FF4-9767-940440D396B0}" presName="textRect" presStyleLbl="revTx" presStyleIdx="0" presStyleCnt="4">
        <dgm:presLayoutVars>
          <dgm:chMax val="1"/>
          <dgm:chPref val="1"/>
        </dgm:presLayoutVars>
      </dgm:prSet>
      <dgm:spPr/>
    </dgm:pt>
    <dgm:pt modelId="{E101284A-5B93-44AB-B69B-D432DFF88A69}" type="pres">
      <dgm:prSet presAssocID="{A223F07E-E1ED-4D6F-8C3C-83F3B947AA7E}" presName="sibTrans" presStyleCnt="0"/>
      <dgm:spPr/>
    </dgm:pt>
    <dgm:pt modelId="{3AC3182E-5552-454C-A867-F05B6360C660}" type="pres">
      <dgm:prSet presAssocID="{C317F715-5EDD-49A4-8F56-2A99A041E071}" presName="compNode" presStyleCnt="0"/>
      <dgm:spPr/>
    </dgm:pt>
    <dgm:pt modelId="{B2B13345-A02B-4487-A439-DB0E3CA1228F}" type="pres">
      <dgm:prSet presAssocID="{C317F715-5EDD-49A4-8F56-2A99A041E071}" presName="iconBgRect" presStyleLbl="bgShp" presStyleIdx="1" presStyleCnt="4"/>
      <dgm:spPr/>
    </dgm:pt>
    <dgm:pt modelId="{0C720D44-2A06-4DD3-877E-A60F7BCC7EAB}" type="pres">
      <dgm:prSet presAssocID="{C317F715-5EDD-49A4-8F56-2A99A041E0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pe"/>
        </a:ext>
      </dgm:extLst>
    </dgm:pt>
    <dgm:pt modelId="{9804609B-84E3-44AA-A264-27FB193554E7}" type="pres">
      <dgm:prSet presAssocID="{C317F715-5EDD-49A4-8F56-2A99A041E071}" presName="spaceRect" presStyleCnt="0"/>
      <dgm:spPr/>
    </dgm:pt>
    <dgm:pt modelId="{1A7447D5-25BF-4AE3-9519-9D0EBDD47458}" type="pres">
      <dgm:prSet presAssocID="{C317F715-5EDD-49A4-8F56-2A99A041E071}" presName="textRect" presStyleLbl="revTx" presStyleIdx="1" presStyleCnt="4">
        <dgm:presLayoutVars>
          <dgm:chMax val="1"/>
          <dgm:chPref val="1"/>
        </dgm:presLayoutVars>
      </dgm:prSet>
      <dgm:spPr/>
    </dgm:pt>
    <dgm:pt modelId="{45968438-4498-46C1-9482-58B9837AB3B7}" type="pres">
      <dgm:prSet presAssocID="{ADDF62E4-AA0A-4C6E-879A-63B377C9CFFC}" presName="sibTrans" presStyleCnt="0"/>
      <dgm:spPr/>
    </dgm:pt>
    <dgm:pt modelId="{2A464C90-7529-4FEC-9E4C-51E371394D2D}" type="pres">
      <dgm:prSet presAssocID="{355B4E6B-ECC0-4238-B5F6-9230BFCA5588}" presName="compNode" presStyleCnt="0"/>
      <dgm:spPr/>
    </dgm:pt>
    <dgm:pt modelId="{614E7BB9-DD14-489F-9238-BC7D64B42EEE}" type="pres">
      <dgm:prSet presAssocID="{355B4E6B-ECC0-4238-B5F6-9230BFCA5588}" presName="iconBgRect" presStyleLbl="bgShp" presStyleIdx="2" presStyleCnt="4"/>
      <dgm:spPr/>
    </dgm:pt>
    <dgm:pt modelId="{66E6BCB6-FA1A-43D9-A57F-29A3EF0F4B47}" type="pres">
      <dgm:prSet presAssocID="{355B4E6B-ECC0-4238-B5F6-9230BFCA55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0D5BEF1-BAEA-4DE8-A8F3-111D91728236}" type="pres">
      <dgm:prSet presAssocID="{355B4E6B-ECC0-4238-B5F6-9230BFCA5588}" presName="spaceRect" presStyleCnt="0"/>
      <dgm:spPr/>
    </dgm:pt>
    <dgm:pt modelId="{8BFE5C20-9DD5-42DB-A9D9-3CBDD7CD30AE}" type="pres">
      <dgm:prSet presAssocID="{355B4E6B-ECC0-4238-B5F6-9230BFCA5588}" presName="textRect" presStyleLbl="revTx" presStyleIdx="2" presStyleCnt="4">
        <dgm:presLayoutVars>
          <dgm:chMax val="1"/>
          <dgm:chPref val="1"/>
        </dgm:presLayoutVars>
      </dgm:prSet>
      <dgm:spPr/>
    </dgm:pt>
    <dgm:pt modelId="{5B3219FC-61F8-49F5-A3D1-E7719A80D586}" type="pres">
      <dgm:prSet presAssocID="{A24DD414-8B72-48F7-96C3-2D7E10332308}" presName="sibTrans" presStyleCnt="0"/>
      <dgm:spPr/>
    </dgm:pt>
    <dgm:pt modelId="{EA6238B6-BA15-44B5-A27C-1501BA2AB9F5}" type="pres">
      <dgm:prSet presAssocID="{EAED4181-6EAF-41FC-891F-DFE32B950432}" presName="compNode" presStyleCnt="0"/>
      <dgm:spPr/>
    </dgm:pt>
    <dgm:pt modelId="{5B0645AA-3FD2-46C6-8137-868AD04435A9}" type="pres">
      <dgm:prSet presAssocID="{EAED4181-6EAF-41FC-891F-DFE32B950432}" presName="iconBgRect" presStyleLbl="bgShp" presStyleIdx="3" presStyleCnt="4"/>
      <dgm:spPr/>
    </dgm:pt>
    <dgm:pt modelId="{A81203F3-BBFF-432E-8E81-CB83141D44F5}" type="pres">
      <dgm:prSet presAssocID="{EAED4181-6EAF-41FC-891F-DFE32B9504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81ADFFE4-9EB2-44CA-88F8-567A41DFBAE4}" type="pres">
      <dgm:prSet presAssocID="{EAED4181-6EAF-41FC-891F-DFE32B950432}" presName="spaceRect" presStyleCnt="0"/>
      <dgm:spPr/>
    </dgm:pt>
    <dgm:pt modelId="{FD714B09-7428-419C-8A40-7BF679D63DF0}" type="pres">
      <dgm:prSet presAssocID="{EAED4181-6EAF-41FC-891F-DFE32B95043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12D170B-E58F-487B-8E26-89C00AC59D77}" type="presOf" srcId="{0B2F9E14-102C-45CE-B664-4BFC73A38CFE}" destId="{E6C7DA8F-66AA-4591-A153-C45741D82BD7}" srcOrd="0" destOrd="0" presId="urn:microsoft.com/office/officeart/2018/5/layout/IconCircleLabelList"/>
    <dgm:cxn modelId="{DAB27548-A47F-4B5F-82CB-1DD954E75E29}" type="presOf" srcId="{355B4E6B-ECC0-4238-B5F6-9230BFCA5588}" destId="{8BFE5C20-9DD5-42DB-A9D9-3CBDD7CD30AE}" srcOrd="0" destOrd="0" presId="urn:microsoft.com/office/officeart/2018/5/layout/IconCircleLabelList"/>
    <dgm:cxn modelId="{B3BD4D6E-AB7D-455F-B65D-AF1A7256231B}" type="presOf" srcId="{C317F715-5EDD-49A4-8F56-2A99A041E071}" destId="{1A7447D5-25BF-4AE3-9519-9D0EBDD47458}" srcOrd="0" destOrd="0" presId="urn:microsoft.com/office/officeart/2018/5/layout/IconCircleLabelList"/>
    <dgm:cxn modelId="{0BE82156-B83B-40B1-B394-3AEBF824053E}" srcId="{0B2F9E14-102C-45CE-B664-4BFC73A38CFE}" destId="{355B4E6B-ECC0-4238-B5F6-9230BFCA5588}" srcOrd="2" destOrd="0" parTransId="{5DD49AA1-C825-4646-B693-C1BE15D1C50E}" sibTransId="{A24DD414-8B72-48F7-96C3-2D7E10332308}"/>
    <dgm:cxn modelId="{7DA9449B-6DA6-45F3-8192-4CBE0038B9B9}" type="presOf" srcId="{EAED4181-6EAF-41FC-891F-DFE32B950432}" destId="{FD714B09-7428-419C-8A40-7BF679D63DF0}" srcOrd="0" destOrd="0" presId="urn:microsoft.com/office/officeart/2018/5/layout/IconCircleLabelList"/>
    <dgm:cxn modelId="{E44B15BD-4EEE-46ED-B689-2C06E064C014}" srcId="{0B2F9E14-102C-45CE-B664-4BFC73A38CFE}" destId="{EAED4181-6EAF-41FC-891F-DFE32B950432}" srcOrd="3" destOrd="0" parTransId="{3FCDCCBE-7205-4A70-8024-174DF3CAA1D2}" sibTransId="{8896505E-9AC6-44FE-A476-E8483348799D}"/>
    <dgm:cxn modelId="{99EAD7E3-5EB3-4868-B1B0-A99517C835D2}" type="presOf" srcId="{AD07AF9E-F9D2-4FF4-9767-940440D396B0}" destId="{8164D6E4-34EF-45D2-9630-C36E32227CC8}" srcOrd="0" destOrd="0" presId="urn:microsoft.com/office/officeart/2018/5/layout/IconCircleLabelList"/>
    <dgm:cxn modelId="{14DC7DE8-FA5D-432E-A939-0C5C414D4F4D}" srcId="{0B2F9E14-102C-45CE-B664-4BFC73A38CFE}" destId="{AD07AF9E-F9D2-4FF4-9767-940440D396B0}" srcOrd="0" destOrd="0" parTransId="{77BF2682-519F-4FBA-9A8B-4E4BC3880C77}" sibTransId="{A223F07E-E1ED-4D6F-8C3C-83F3B947AA7E}"/>
    <dgm:cxn modelId="{BB0F6FF8-8563-48BD-ABA7-97D2FBDC9F21}" srcId="{0B2F9E14-102C-45CE-B664-4BFC73A38CFE}" destId="{C317F715-5EDD-49A4-8F56-2A99A041E071}" srcOrd="1" destOrd="0" parTransId="{088DC169-AEAB-404D-8F39-D3EEEE6BDD53}" sibTransId="{ADDF62E4-AA0A-4C6E-879A-63B377C9CFFC}"/>
    <dgm:cxn modelId="{B4F122E0-513F-45DE-84B3-18A6D023B4B5}" type="presParOf" srcId="{E6C7DA8F-66AA-4591-A153-C45741D82BD7}" destId="{BDAB3312-2871-4364-B95B-92485A203763}" srcOrd="0" destOrd="0" presId="urn:microsoft.com/office/officeart/2018/5/layout/IconCircleLabelList"/>
    <dgm:cxn modelId="{ED72F9FE-8D53-425C-982E-976794F46256}" type="presParOf" srcId="{BDAB3312-2871-4364-B95B-92485A203763}" destId="{BD2DC9DA-6CED-44F0-BC28-42C2920A76BF}" srcOrd="0" destOrd="0" presId="urn:microsoft.com/office/officeart/2018/5/layout/IconCircleLabelList"/>
    <dgm:cxn modelId="{94E0031C-1AF9-4D5A-A87C-973E9AB4D21B}" type="presParOf" srcId="{BDAB3312-2871-4364-B95B-92485A203763}" destId="{1B30BEB5-63BA-4DD9-A3AE-63860FEAF62A}" srcOrd="1" destOrd="0" presId="urn:microsoft.com/office/officeart/2018/5/layout/IconCircleLabelList"/>
    <dgm:cxn modelId="{91ADA04A-57F9-4E42-9B08-E00461290A47}" type="presParOf" srcId="{BDAB3312-2871-4364-B95B-92485A203763}" destId="{BAE99D39-0176-4DD5-B38A-C834FF4E0516}" srcOrd="2" destOrd="0" presId="urn:microsoft.com/office/officeart/2018/5/layout/IconCircleLabelList"/>
    <dgm:cxn modelId="{8A87E768-94B3-4A8F-B5AF-15A3750860D6}" type="presParOf" srcId="{BDAB3312-2871-4364-B95B-92485A203763}" destId="{8164D6E4-34EF-45D2-9630-C36E32227CC8}" srcOrd="3" destOrd="0" presId="urn:microsoft.com/office/officeart/2018/5/layout/IconCircleLabelList"/>
    <dgm:cxn modelId="{4916976A-8D62-4E96-B2E6-658749CD3108}" type="presParOf" srcId="{E6C7DA8F-66AA-4591-A153-C45741D82BD7}" destId="{E101284A-5B93-44AB-B69B-D432DFF88A69}" srcOrd="1" destOrd="0" presId="urn:microsoft.com/office/officeart/2018/5/layout/IconCircleLabelList"/>
    <dgm:cxn modelId="{A0A670E8-53C0-46B3-BF02-D83A09119987}" type="presParOf" srcId="{E6C7DA8F-66AA-4591-A153-C45741D82BD7}" destId="{3AC3182E-5552-454C-A867-F05B6360C660}" srcOrd="2" destOrd="0" presId="urn:microsoft.com/office/officeart/2018/5/layout/IconCircleLabelList"/>
    <dgm:cxn modelId="{A60F840A-F35F-470D-A3AB-B4F2CCA1A45D}" type="presParOf" srcId="{3AC3182E-5552-454C-A867-F05B6360C660}" destId="{B2B13345-A02B-4487-A439-DB0E3CA1228F}" srcOrd="0" destOrd="0" presId="urn:microsoft.com/office/officeart/2018/5/layout/IconCircleLabelList"/>
    <dgm:cxn modelId="{3DC759E6-8DB1-49EE-BE32-E82C12FCB4E7}" type="presParOf" srcId="{3AC3182E-5552-454C-A867-F05B6360C660}" destId="{0C720D44-2A06-4DD3-877E-A60F7BCC7EAB}" srcOrd="1" destOrd="0" presId="urn:microsoft.com/office/officeart/2018/5/layout/IconCircleLabelList"/>
    <dgm:cxn modelId="{B4E52009-FF9A-4A11-BD43-8A874897C439}" type="presParOf" srcId="{3AC3182E-5552-454C-A867-F05B6360C660}" destId="{9804609B-84E3-44AA-A264-27FB193554E7}" srcOrd="2" destOrd="0" presId="urn:microsoft.com/office/officeart/2018/5/layout/IconCircleLabelList"/>
    <dgm:cxn modelId="{824923B0-0F44-450A-9184-C75E38CF116B}" type="presParOf" srcId="{3AC3182E-5552-454C-A867-F05B6360C660}" destId="{1A7447D5-25BF-4AE3-9519-9D0EBDD47458}" srcOrd="3" destOrd="0" presId="urn:microsoft.com/office/officeart/2018/5/layout/IconCircleLabelList"/>
    <dgm:cxn modelId="{E68A68F7-43CD-4262-A0CB-75C3E9F57591}" type="presParOf" srcId="{E6C7DA8F-66AA-4591-A153-C45741D82BD7}" destId="{45968438-4498-46C1-9482-58B9837AB3B7}" srcOrd="3" destOrd="0" presId="urn:microsoft.com/office/officeart/2018/5/layout/IconCircleLabelList"/>
    <dgm:cxn modelId="{F747E302-2D15-45B0-8725-42D4216FB0A6}" type="presParOf" srcId="{E6C7DA8F-66AA-4591-A153-C45741D82BD7}" destId="{2A464C90-7529-4FEC-9E4C-51E371394D2D}" srcOrd="4" destOrd="0" presId="urn:microsoft.com/office/officeart/2018/5/layout/IconCircleLabelList"/>
    <dgm:cxn modelId="{46C7871B-5588-4BD0-A9CC-D05BDBD70B23}" type="presParOf" srcId="{2A464C90-7529-4FEC-9E4C-51E371394D2D}" destId="{614E7BB9-DD14-489F-9238-BC7D64B42EEE}" srcOrd="0" destOrd="0" presId="urn:microsoft.com/office/officeart/2018/5/layout/IconCircleLabelList"/>
    <dgm:cxn modelId="{29D13001-8127-4A18-A12C-9EB0510AF0A6}" type="presParOf" srcId="{2A464C90-7529-4FEC-9E4C-51E371394D2D}" destId="{66E6BCB6-FA1A-43D9-A57F-29A3EF0F4B47}" srcOrd="1" destOrd="0" presId="urn:microsoft.com/office/officeart/2018/5/layout/IconCircleLabelList"/>
    <dgm:cxn modelId="{FD87C9BF-ABD7-4847-BE81-6B27CA4C3A16}" type="presParOf" srcId="{2A464C90-7529-4FEC-9E4C-51E371394D2D}" destId="{50D5BEF1-BAEA-4DE8-A8F3-111D91728236}" srcOrd="2" destOrd="0" presId="urn:microsoft.com/office/officeart/2018/5/layout/IconCircleLabelList"/>
    <dgm:cxn modelId="{7DD46893-8CB1-40D9-8AD6-E5588189ECD6}" type="presParOf" srcId="{2A464C90-7529-4FEC-9E4C-51E371394D2D}" destId="{8BFE5C20-9DD5-42DB-A9D9-3CBDD7CD30AE}" srcOrd="3" destOrd="0" presId="urn:microsoft.com/office/officeart/2018/5/layout/IconCircleLabelList"/>
    <dgm:cxn modelId="{DDA786E1-63BC-4763-978B-575358F98ECA}" type="presParOf" srcId="{E6C7DA8F-66AA-4591-A153-C45741D82BD7}" destId="{5B3219FC-61F8-49F5-A3D1-E7719A80D586}" srcOrd="5" destOrd="0" presId="urn:microsoft.com/office/officeart/2018/5/layout/IconCircleLabelList"/>
    <dgm:cxn modelId="{46DFFBE7-D47B-4A2A-BFDA-A68783E7B33B}" type="presParOf" srcId="{E6C7DA8F-66AA-4591-A153-C45741D82BD7}" destId="{EA6238B6-BA15-44B5-A27C-1501BA2AB9F5}" srcOrd="6" destOrd="0" presId="urn:microsoft.com/office/officeart/2018/5/layout/IconCircleLabelList"/>
    <dgm:cxn modelId="{DF5741EA-6BB2-4E5A-A2F1-A2A3DB6E9115}" type="presParOf" srcId="{EA6238B6-BA15-44B5-A27C-1501BA2AB9F5}" destId="{5B0645AA-3FD2-46C6-8137-868AD04435A9}" srcOrd="0" destOrd="0" presId="urn:microsoft.com/office/officeart/2018/5/layout/IconCircleLabelList"/>
    <dgm:cxn modelId="{EF2F1976-C42E-42A0-9785-ABB16D67CCEA}" type="presParOf" srcId="{EA6238B6-BA15-44B5-A27C-1501BA2AB9F5}" destId="{A81203F3-BBFF-432E-8E81-CB83141D44F5}" srcOrd="1" destOrd="0" presId="urn:microsoft.com/office/officeart/2018/5/layout/IconCircleLabelList"/>
    <dgm:cxn modelId="{617C7079-3D31-4F91-941F-01E2392809EC}" type="presParOf" srcId="{EA6238B6-BA15-44B5-A27C-1501BA2AB9F5}" destId="{81ADFFE4-9EB2-44CA-88F8-567A41DFBAE4}" srcOrd="2" destOrd="0" presId="urn:microsoft.com/office/officeart/2018/5/layout/IconCircleLabelList"/>
    <dgm:cxn modelId="{44A162C8-38AD-4237-9C5F-42A1A128A748}" type="presParOf" srcId="{EA6238B6-BA15-44B5-A27C-1501BA2AB9F5}" destId="{FD714B09-7428-419C-8A40-7BF679D63DF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04E02-8569-41AA-848B-31A9B3E73C80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55D76E-0A44-4C07-8CDD-BAD319FA841A}">
      <dgm:prSet custT="1"/>
      <dgm:spPr/>
      <dgm:t>
        <a:bodyPr/>
        <a:lstStyle/>
        <a:p>
          <a:pPr>
            <a:defRPr cap="all"/>
          </a:pPr>
          <a:r>
            <a:rPr lang="en-US" sz="1900" dirty="0"/>
            <a:t>Likert </a:t>
          </a:r>
          <a:r>
            <a:rPr lang="en-US" sz="2000" dirty="0"/>
            <a:t>scores</a:t>
          </a:r>
          <a:r>
            <a:rPr lang="en-US" sz="1900" dirty="0"/>
            <a:t> consistent within Leader/moderate categories</a:t>
          </a:r>
        </a:p>
      </dgm:t>
    </dgm:pt>
    <dgm:pt modelId="{109F200C-9D49-4870-9988-7EFA2B1C05A8}" type="parTrans" cxnId="{EEF1E47A-BA98-4859-BE81-A574D7D23012}">
      <dgm:prSet/>
      <dgm:spPr/>
      <dgm:t>
        <a:bodyPr/>
        <a:lstStyle/>
        <a:p>
          <a:endParaRPr lang="en-US"/>
        </a:p>
      </dgm:t>
    </dgm:pt>
    <dgm:pt modelId="{0C7FAC10-41AC-492F-AA76-C3AD4C4C85FF}" type="sibTrans" cxnId="{EEF1E47A-BA98-4859-BE81-A574D7D23012}">
      <dgm:prSet/>
      <dgm:spPr/>
      <dgm:t>
        <a:bodyPr/>
        <a:lstStyle/>
        <a:p>
          <a:endParaRPr lang="en-US"/>
        </a:p>
      </dgm:t>
    </dgm:pt>
    <dgm:pt modelId="{FCB9BF52-AC60-4254-91DB-025C4B36223F}">
      <dgm:prSet/>
      <dgm:spPr/>
      <dgm:t>
        <a:bodyPr/>
        <a:lstStyle/>
        <a:p>
          <a:pPr>
            <a:defRPr cap="all"/>
          </a:pPr>
          <a:r>
            <a:rPr lang="en-US"/>
            <a:t>More university/general support of impact = less problems with impact</a:t>
          </a:r>
        </a:p>
      </dgm:t>
    </dgm:pt>
    <dgm:pt modelId="{3B6DCEF1-5465-4679-BDE7-A2C733A830C1}" type="parTrans" cxnId="{47395383-EB7E-45AE-8E8A-9AE1D7421A2F}">
      <dgm:prSet/>
      <dgm:spPr/>
      <dgm:t>
        <a:bodyPr/>
        <a:lstStyle/>
        <a:p>
          <a:endParaRPr lang="en-US"/>
        </a:p>
      </dgm:t>
    </dgm:pt>
    <dgm:pt modelId="{42CBB3FA-F2E4-4E90-99D1-18AE4A15AA0A}" type="sibTrans" cxnId="{47395383-EB7E-45AE-8E8A-9AE1D7421A2F}">
      <dgm:prSet/>
      <dgm:spPr/>
      <dgm:t>
        <a:bodyPr/>
        <a:lstStyle/>
        <a:p>
          <a:endParaRPr lang="en-US"/>
        </a:p>
      </dgm:t>
    </dgm:pt>
    <dgm:pt modelId="{2E00B81B-652A-48C3-B5DD-EA855720A8F4}">
      <dgm:prSet/>
      <dgm:spPr/>
      <dgm:t>
        <a:bodyPr/>
        <a:lstStyle/>
        <a:p>
          <a:pPr>
            <a:defRPr cap="all"/>
          </a:pPr>
          <a:r>
            <a:rPr lang="en-US"/>
            <a:t>UK still said more workload – potentially due to REF conditions</a:t>
          </a:r>
        </a:p>
      </dgm:t>
    </dgm:pt>
    <dgm:pt modelId="{5D056B0B-F181-47DA-96E0-C1C89EFCBAB6}" type="parTrans" cxnId="{325F6C41-3A29-4B14-B5D8-BAF438B88B2B}">
      <dgm:prSet/>
      <dgm:spPr/>
      <dgm:t>
        <a:bodyPr/>
        <a:lstStyle/>
        <a:p>
          <a:endParaRPr lang="en-US"/>
        </a:p>
      </dgm:t>
    </dgm:pt>
    <dgm:pt modelId="{0C7AB6C9-E642-4FF7-A0FF-6D323D0640A6}" type="sibTrans" cxnId="{325F6C41-3A29-4B14-B5D8-BAF438B88B2B}">
      <dgm:prSet/>
      <dgm:spPr/>
      <dgm:t>
        <a:bodyPr/>
        <a:lstStyle/>
        <a:p>
          <a:endParaRPr lang="en-US"/>
        </a:p>
      </dgm:t>
    </dgm:pt>
    <dgm:pt modelId="{F5FA112E-EB84-4CA9-BB3B-58CC98A293EE}" type="pres">
      <dgm:prSet presAssocID="{E4204E02-8569-41AA-848B-31A9B3E73C80}" presName="root" presStyleCnt="0">
        <dgm:presLayoutVars>
          <dgm:dir/>
          <dgm:resizeHandles val="exact"/>
        </dgm:presLayoutVars>
      </dgm:prSet>
      <dgm:spPr/>
    </dgm:pt>
    <dgm:pt modelId="{75EC0FBB-FA2C-48DD-86E4-0F0C9109356A}" type="pres">
      <dgm:prSet presAssocID="{C055D76E-0A44-4C07-8CDD-BAD319FA841A}" presName="compNode" presStyleCnt="0"/>
      <dgm:spPr/>
    </dgm:pt>
    <dgm:pt modelId="{0B2E6ADF-954B-4E6D-BB2D-8D6B1B7724B2}" type="pres">
      <dgm:prSet presAssocID="{C055D76E-0A44-4C07-8CDD-BAD319FA841A}" presName="iconBgRect" presStyleLbl="bgShp" presStyleIdx="0" presStyleCnt="3"/>
      <dgm:spPr/>
    </dgm:pt>
    <dgm:pt modelId="{071D010A-B883-4829-A44F-9215478A68EA}" type="pres">
      <dgm:prSet presAssocID="{C055D76E-0A44-4C07-8CDD-BAD319FA84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5186394-BE90-4682-ABAB-A48520B852B7}" type="pres">
      <dgm:prSet presAssocID="{C055D76E-0A44-4C07-8CDD-BAD319FA841A}" presName="spaceRect" presStyleCnt="0"/>
      <dgm:spPr/>
    </dgm:pt>
    <dgm:pt modelId="{4D4EBB3D-94F4-484D-A9A0-BFB2925BD098}" type="pres">
      <dgm:prSet presAssocID="{C055D76E-0A44-4C07-8CDD-BAD319FA841A}" presName="textRect" presStyleLbl="revTx" presStyleIdx="0" presStyleCnt="3">
        <dgm:presLayoutVars>
          <dgm:chMax val="1"/>
          <dgm:chPref val="1"/>
        </dgm:presLayoutVars>
      </dgm:prSet>
      <dgm:spPr/>
    </dgm:pt>
    <dgm:pt modelId="{730F657C-CB8D-4CD4-8FC1-8FC193F32282}" type="pres">
      <dgm:prSet presAssocID="{0C7FAC10-41AC-492F-AA76-C3AD4C4C85FF}" presName="sibTrans" presStyleCnt="0"/>
      <dgm:spPr/>
    </dgm:pt>
    <dgm:pt modelId="{40158D36-CF4A-42BE-959A-C4851EC99FB0}" type="pres">
      <dgm:prSet presAssocID="{FCB9BF52-AC60-4254-91DB-025C4B36223F}" presName="compNode" presStyleCnt="0"/>
      <dgm:spPr/>
    </dgm:pt>
    <dgm:pt modelId="{FB9C298B-DDDE-4429-B1CF-87A87EDFE8FF}" type="pres">
      <dgm:prSet presAssocID="{FCB9BF52-AC60-4254-91DB-025C4B36223F}" presName="iconBgRect" presStyleLbl="bgShp" presStyleIdx="1" presStyleCnt="3"/>
      <dgm:spPr/>
    </dgm:pt>
    <dgm:pt modelId="{FE54D350-84C6-4C93-ABD2-78CD088A93B1}" type="pres">
      <dgm:prSet presAssocID="{FCB9BF52-AC60-4254-91DB-025C4B3622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58A46E6-4FFE-403C-8244-5C0ED327B9CE}" type="pres">
      <dgm:prSet presAssocID="{FCB9BF52-AC60-4254-91DB-025C4B36223F}" presName="spaceRect" presStyleCnt="0"/>
      <dgm:spPr/>
    </dgm:pt>
    <dgm:pt modelId="{E0B53D55-F1A6-43A5-A05F-D8FFBEBC65AC}" type="pres">
      <dgm:prSet presAssocID="{FCB9BF52-AC60-4254-91DB-025C4B36223F}" presName="textRect" presStyleLbl="revTx" presStyleIdx="1" presStyleCnt="3">
        <dgm:presLayoutVars>
          <dgm:chMax val="1"/>
          <dgm:chPref val="1"/>
        </dgm:presLayoutVars>
      </dgm:prSet>
      <dgm:spPr/>
    </dgm:pt>
    <dgm:pt modelId="{432FBEEA-9ADB-4B04-A3B7-C02FB813BF0D}" type="pres">
      <dgm:prSet presAssocID="{42CBB3FA-F2E4-4E90-99D1-18AE4A15AA0A}" presName="sibTrans" presStyleCnt="0"/>
      <dgm:spPr/>
    </dgm:pt>
    <dgm:pt modelId="{1B45D80F-D690-4B33-8E86-0354981DF9D5}" type="pres">
      <dgm:prSet presAssocID="{2E00B81B-652A-48C3-B5DD-EA855720A8F4}" presName="compNode" presStyleCnt="0"/>
      <dgm:spPr/>
    </dgm:pt>
    <dgm:pt modelId="{20835687-9F61-485B-873E-D8AD55DBA501}" type="pres">
      <dgm:prSet presAssocID="{2E00B81B-652A-48C3-B5DD-EA855720A8F4}" presName="iconBgRect" presStyleLbl="bgShp" presStyleIdx="2" presStyleCnt="3"/>
      <dgm:spPr/>
    </dgm:pt>
    <dgm:pt modelId="{555B0FDB-983F-4CBE-A48A-816491EDF44A}" type="pres">
      <dgm:prSet presAssocID="{2E00B81B-652A-48C3-B5DD-EA855720A8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91AAA69-B910-4546-B3E8-CC738E7C74FF}" type="pres">
      <dgm:prSet presAssocID="{2E00B81B-652A-48C3-B5DD-EA855720A8F4}" presName="spaceRect" presStyleCnt="0"/>
      <dgm:spPr/>
    </dgm:pt>
    <dgm:pt modelId="{BDC4A661-D041-4245-90FB-2EEC489E2E94}" type="pres">
      <dgm:prSet presAssocID="{2E00B81B-652A-48C3-B5DD-EA855720A8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3658908-8B25-4E7E-8BBF-FEDD5A84C605}" type="presOf" srcId="{C055D76E-0A44-4C07-8CDD-BAD319FA841A}" destId="{4D4EBB3D-94F4-484D-A9A0-BFB2925BD098}" srcOrd="0" destOrd="0" presId="urn:microsoft.com/office/officeart/2018/5/layout/IconCircleLabelList"/>
    <dgm:cxn modelId="{325F6C41-3A29-4B14-B5D8-BAF438B88B2B}" srcId="{E4204E02-8569-41AA-848B-31A9B3E73C80}" destId="{2E00B81B-652A-48C3-B5DD-EA855720A8F4}" srcOrd="2" destOrd="0" parTransId="{5D056B0B-F181-47DA-96E0-C1C89EFCBAB6}" sibTransId="{0C7AB6C9-E642-4FF7-A0FF-6D323D0640A6}"/>
    <dgm:cxn modelId="{EEF1E47A-BA98-4859-BE81-A574D7D23012}" srcId="{E4204E02-8569-41AA-848B-31A9B3E73C80}" destId="{C055D76E-0A44-4C07-8CDD-BAD319FA841A}" srcOrd="0" destOrd="0" parTransId="{109F200C-9D49-4870-9988-7EFA2B1C05A8}" sibTransId="{0C7FAC10-41AC-492F-AA76-C3AD4C4C85FF}"/>
    <dgm:cxn modelId="{47395383-EB7E-45AE-8E8A-9AE1D7421A2F}" srcId="{E4204E02-8569-41AA-848B-31A9B3E73C80}" destId="{FCB9BF52-AC60-4254-91DB-025C4B36223F}" srcOrd="1" destOrd="0" parTransId="{3B6DCEF1-5465-4679-BDE7-A2C733A830C1}" sibTransId="{42CBB3FA-F2E4-4E90-99D1-18AE4A15AA0A}"/>
    <dgm:cxn modelId="{4A355AA8-DB6A-4887-88B4-4DD21EA601D2}" type="presOf" srcId="{FCB9BF52-AC60-4254-91DB-025C4B36223F}" destId="{E0B53D55-F1A6-43A5-A05F-D8FFBEBC65AC}" srcOrd="0" destOrd="0" presId="urn:microsoft.com/office/officeart/2018/5/layout/IconCircleLabelList"/>
    <dgm:cxn modelId="{2E850EBE-4FA4-4668-8137-FB40BD2B04C9}" type="presOf" srcId="{2E00B81B-652A-48C3-B5DD-EA855720A8F4}" destId="{BDC4A661-D041-4245-90FB-2EEC489E2E94}" srcOrd="0" destOrd="0" presId="urn:microsoft.com/office/officeart/2018/5/layout/IconCircleLabelList"/>
    <dgm:cxn modelId="{D318D4D7-2ABA-4983-AED0-7D49DDD5B1D1}" type="presOf" srcId="{E4204E02-8569-41AA-848B-31A9B3E73C80}" destId="{F5FA112E-EB84-4CA9-BB3B-58CC98A293EE}" srcOrd="0" destOrd="0" presId="urn:microsoft.com/office/officeart/2018/5/layout/IconCircleLabelList"/>
    <dgm:cxn modelId="{FA99DC85-4536-4343-8AA6-322C2F0585DB}" type="presParOf" srcId="{F5FA112E-EB84-4CA9-BB3B-58CC98A293EE}" destId="{75EC0FBB-FA2C-48DD-86E4-0F0C9109356A}" srcOrd="0" destOrd="0" presId="urn:microsoft.com/office/officeart/2018/5/layout/IconCircleLabelList"/>
    <dgm:cxn modelId="{3CFBA3DA-696F-4ACA-8135-6D792E86265B}" type="presParOf" srcId="{75EC0FBB-FA2C-48DD-86E4-0F0C9109356A}" destId="{0B2E6ADF-954B-4E6D-BB2D-8D6B1B7724B2}" srcOrd="0" destOrd="0" presId="urn:microsoft.com/office/officeart/2018/5/layout/IconCircleLabelList"/>
    <dgm:cxn modelId="{B9B7D7B0-B7B6-41B5-814D-950EDC711B07}" type="presParOf" srcId="{75EC0FBB-FA2C-48DD-86E4-0F0C9109356A}" destId="{071D010A-B883-4829-A44F-9215478A68EA}" srcOrd="1" destOrd="0" presId="urn:microsoft.com/office/officeart/2018/5/layout/IconCircleLabelList"/>
    <dgm:cxn modelId="{9414EE99-674D-4C20-9F7E-C56C364D3649}" type="presParOf" srcId="{75EC0FBB-FA2C-48DD-86E4-0F0C9109356A}" destId="{35186394-BE90-4682-ABAB-A48520B852B7}" srcOrd="2" destOrd="0" presId="urn:microsoft.com/office/officeart/2018/5/layout/IconCircleLabelList"/>
    <dgm:cxn modelId="{114EC90C-90E6-4462-9B3B-7428D40B4977}" type="presParOf" srcId="{75EC0FBB-FA2C-48DD-86E4-0F0C9109356A}" destId="{4D4EBB3D-94F4-484D-A9A0-BFB2925BD098}" srcOrd="3" destOrd="0" presId="urn:microsoft.com/office/officeart/2018/5/layout/IconCircleLabelList"/>
    <dgm:cxn modelId="{50BA574F-C024-4B73-B82F-0079041E5D2E}" type="presParOf" srcId="{F5FA112E-EB84-4CA9-BB3B-58CC98A293EE}" destId="{730F657C-CB8D-4CD4-8FC1-8FC193F32282}" srcOrd="1" destOrd="0" presId="urn:microsoft.com/office/officeart/2018/5/layout/IconCircleLabelList"/>
    <dgm:cxn modelId="{82C3E9B8-CC20-4EAB-A6A9-DFCA8DDF5BCB}" type="presParOf" srcId="{F5FA112E-EB84-4CA9-BB3B-58CC98A293EE}" destId="{40158D36-CF4A-42BE-959A-C4851EC99FB0}" srcOrd="2" destOrd="0" presId="urn:microsoft.com/office/officeart/2018/5/layout/IconCircleLabelList"/>
    <dgm:cxn modelId="{40FA2153-95EC-4C3D-A43F-0957842E8C2C}" type="presParOf" srcId="{40158D36-CF4A-42BE-959A-C4851EC99FB0}" destId="{FB9C298B-DDDE-4429-B1CF-87A87EDFE8FF}" srcOrd="0" destOrd="0" presId="urn:microsoft.com/office/officeart/2018/5/layout/IconCircleLabelList"/>
    <dgm:cxn modelId="{FEB370D6-0928-4619-876B-C76F465DA847}" type="presParOf" srcId="{40158D36-CF4A-42BE-959A-C4851EC99FB0}" destId="{FE54D350-84C6-4C93-ABD2-78CD088A93B1}" srcOrd="1" destOrd="0" presId="urn:microsoft.com/office/officeart/2018/5/layout/IconCircleLabelList"/>
    <dgm:cxn modelId="{93267217-6101-45A9-9F75-229E364F73CF}" type="presParOf" srcId="{40158D36-CF4A-42BE-959A-C4851EC99FB0}" destId="{058A46E6-4FFE-403C-8244-5C0ED327B9CE}" srcOrd="2" destOrd="0" presId="urn:microsoft.com/office/officeart/2018/5/layout/IconCircleLabelList"/>
    <dgm:cxn modelId="{FCF2DBD3-7979-4C2E-AD99-D96A049C02DC}" type="presParOf" srcId="{40158D36-CF4A-42BE-959A-C4851EC99FB0}" destId="{E0B53D55-F1A6-43A5-A05F-D8FFBEBC65AC}" srcOrd="3" destOrd="0" presId="urn:microsoft.com/office/officeart/2018/5/layout/IconCircleLabelList"/>
    <dgm:cxn modelId="{428688FC-422B-4E39-9CBD-76103CB4A08D}" type="presParOf" srcId="{F5FA112E-EB84-4CA9-BB3B-58CC98A293EE}" destId="{432FBEEA-9ADB-4B04-A3B7-C02FB813BF0D}" srcOrd="3" destOrd="0" presId="urn:microsoft.com/office/officeart/2018/5/layout/IconCircleLabelList"/>
    <dgm:cxn modelId="{DA77AE25-BF42-4666-92D7-C3D19DEFDDE6}" type="presParOf" srcId="{F5FA112E-EB84-4CA9-BB3B-58CC98A293EE}" destId="{1B45D80F-D690-4B33-8E86-0354981DF9D5}" srcOrd="4" destOrd="0" presId="urn:microsoft.com/office/officeart/2018/5/layout/IconCircleLabelList"/>
    <dgm:cxn modelId="{29BBA8B0-C868-4DC4-9C05-8C577DDE2169}" type="presParOf" srcId="{1B45D80F-D690-4B33-8E86-0354981DF9D5}" destId="{20835687-9F61-485B-873E-D8AD55DBA501}" srcOrd="0" destOrd="0" presId="urn:microsoft.com/office/officeart/2018/5/layout/IconCircleLabelList"/>
    <dgm:cxn modelId="{2ED14729-981D-46E5-B0A3-62D84F9D36AC}" type="presParOf" srcId="{1B45D80F-D690-4B33-8E86-0354981DF9D5}" destId="{555B0FDB-983F-4CBE-A48A-816491EDF44A}" srcOrd="1" destOrd="0" presId="urn:microsoft.com/office/officeart/2018/5/layout/IconCircleLabelList"/>
    <dgm:cxn modelId="{3E144335-4D29-44C6-9451-CBE7B6728387}" type="presParOf" srcId="{1B45D80F-D690-4B33-8E86-0354981DF9D5}" destId="{591AAA69-B910-4546-B3E8-CC738E7C74FF}" srcOrd="2" destOrd="0" presId="urn:microsoft.com/office/officeart/2018/5/layout/IconCircleLabelList"/>
    <dgm:cxn modelId="{683E65B5-EE4F-49F3-8716-5E4BABDD3E66}" type="presParOf" srcId="{1B45D80F-D690-4B33-8E86-0354981DF9D5}" destId="{BDC4A661-D041-4245-90FB-2EEC489E2E9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4DD99-E719-4187-BACE-A1F3D8084BB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7F3E0F-29D2-4C0A-BD9E-29628CC23B06}">
      <dgm:prSet/>
      <dgm:spPr/>
      <dgm:t>
        <a:bodyPr/>
        <a:lstStyle/>
        <a:p>
          <a:r>
            <a:rPr lang="en-US"/>
            <a:t>Women</a:t>
          </a:r>
        </a:p>
      </dgm:t>
    </dgm:pt>
    <dgm:pt modelId="{538B6074-B546-4878-8E7D-8CE42BCEC047}" type="parTrans" cxnId="{4130535B-4C48-48CE-A27C-8B7D12144A73}">
      <dgm:prSet/>
      <dgm:spPr/>
      <dgm:t>
        <a:bodyPr/>
        <a:lstStyle/>
        <a:p>
          <a:endParaRPr lang="en-US"/>
        </a:p>
      </dgm:t>
    </dgm:pt>
    <dgm:pt modelId="{2E80CC47-4290-4D54-9BAE-EE2C0BF7A053}" type="sibTrans" cxnId="{4130535B-4C48-48CE-A27C-8B7D12144A73}">
      <dgm:prSet/>
      <dgm:spPr/>
      <dgm:t>
        <a:bodyPr/>
        <a:lstStyle/>
        <a:p>
          <a:endParaRPr lang="en-US"/>
        </a:p>
      </dgm:t>
    </dgm:pt>
    <dgm:pt modelId="{5A6C0202-492B-4C2B-9988-F1236A4D217E}">
      <dgm:prSet/>
      <dgm:spPr/>
      <dgm:t>
        <a:bodyPr/>
        <a:lstStyle/>
        <a:p>
          <a:r>
            <a:rPr lang="en-US"/>
            <a:t>More confident of importance of research</a:t>
          </a:r>
        </a:p>
      </dgm:t>
    </dgm:pt>
    <dgm:pt modelId="{E8D05582-1D0F-47B4-AA83-B9FF0A6FECBD}" type="parTrans" cxnId="{D002F78C-3932-4D23-9525-560208691089}">
      <dgm:prSet/>
      <dgm:spPr/>
      <dgm:t>
        <a:bodyPr/>
        <a:lstStyle/>
        <a:p>
          <a:endParaRPr lang="en-US"/>
        </a:p>
      </dgm:t>
    </dgm:pt>
    <dgm:pt modelId="{F1123CBE-4AB3-4588-8CFC-83096C2F7DEA}" type="sibTrans" cxnId="{D002F78C-3932-4D23-9525-560208691089}">
      <dgm:prSet/>
      <dgm:spPr/>
      <dgm:t>
        <a:bodyPr/>
        <a:lstStyle/>
        <a:p>
          <a:endParaRPr lang="en-US"/>
        </a:p>
      </dgm:t>
    </dgm:pt>
    <dgm:pt modelId="{F83DC40B-1C28-4F87-BF89-5715B7B75992}">
      <dgm:prSet/>
      <dgm:spPr/>
      <dgm:t>
        <a:bodyPr/>
        <a:lstStyle/>
        <a:p>
          <a:r>
            <a:rPr lang="en-US" dirty="0"/>
            <a:t>Importance of impact to their own research</a:t>
          </a:r>
        </a:p>
      </dgm:t>
    </dgm:pt>
    <dgm:pt modelId="{8B5A0623-B1AB-49BC-9E3E-0D69B4D81B1E}" type="parTrans" cxnId="{E5850239-9C68-44E9-AF50-6D8636A99FE5}">
      <dgm:prSet/>
      <dgm:spPr/>
      <dgm:t>
        <a:bodyPr/>
        <a:lstStyle/>
        <a:p>
          <a:endParaRPr lang="en-US"/>
        </a:p>
      </dgm:t>
    </dgm:pt>
    <dgm:pt modelId="{9A21AC2C-6D10-4B7A-A7C8-DB7A559589E2}" type="sibTrans" cxnId="{E5850239-9C68-44E9-AF50-6D8636A99FE5}">
      <dgm:prSet/>
      <dgm:spPr/>
      <dgm:t>
        <a:bodyPr/>
        <a:lstStyle/>
        <a:p>
          <a:endParaRPr lang="en-US"/>
        </a:p>
      </dgm:t>
    </dgm:pt>
    <dgm:pt modelId="{6948B877-BB32-4E7A-BF4E-CD9D8F35AC7E}">
      <dgm:prSet/>
      <dgm:spPr/>
      <dgm:t>
        <a:bodyPr/>
        <a:lstStyle/>
        <a:p>
          <a:r>
            <a:rPr lang="en-US" dirty="0"/>
            <a:t>More motivated for social impact</a:t>
          </a:r>
        </a:p>
      </dgm:t>
    </dgm:pt>
    <dgm:pt modelId="{D9ED61BF-5B8C-46BF-8A22-2F4951B7DA43}" type="parTrans" cxnId="{5D29CCD8-F300-4EE7-A5B7-4A387B9EBEC7}">
      <dgm:prSet/>
      <dgm:spPr/>
      <dgm:t>
        <a:bodyPr/>
        <a:lstStyle/>
        <a:p>
          <a:endParaRPr lang="en-US"/>
        </a:p>
      </dgm:t>
    </dgm:pt>
    <dgm:pt modelId="{49E2073B-65E2-403B-8504-DE9F3AA04D19}" type="sibTrans" cxnId="{5D29CCD8-F300-4EE7-A5B7-4A387B9EBEC7}">
      <dgm:prSet/>
      <dgm:spPr/>
      <dgm:t>
        <a:bodyPr/>
        <a:lstStyle/>
        <a:p>
          <a:endParaRPr lang="en-US"/>
        </a:p>
      </dgm:t>
    </dgm:pt>
    <dgm:pt modelId="{E6F09880-79CD-4E04-B52F-86198F75A710}">
      <dgm:prSet/>
      <dgm:spPr/>
      <dgm:t>
        <a:bodyPr/>
        <a:lstStyle/>
        <a:p>
          <a:r>
            <a:rPr lang="en-US" dirty="0"/>
            <a:t>Fewer tensions with aims</a:t>
          </a:r>
        </a:p>
      </dgm:t>
    </dgm:pt>
    <dgm:pt modelId="{2FDB8F7E-6DC3-4687-8A93-0292AA0D8390}" type="parTrans" cxnId="{6D6CEF5A-17A5-4DAB-8483-4DE3ABA0F910}">
      <dgm:prSet/>
      <dgm:spPr/>
      <dgm:t>
        <a:bodyPr/>
        <a:lstStyle/>
        <a:p>
          <a:endParaRPr lang="en-US"/>
        </a:p>
      </dgm:t>
    </dgm:pt>
    <dgm:pt modelId="{A54158F2-4048-4590-9FBF-ACDC40E6DF5E}" type="sibTrans" cxnId="{6D6CEF5A-17A5-4DAB-8483-4DE3ABA0F910}">
      <dgm:prSet/>
      <dgm:spPr/>
      <dgm:t>
        <a:bodyPr/>
        <a:lstStyle/>
        <a:p>
          <a:endParaRPr lang="en-US"/>
        </a:p>
      </dgm:t>
    </dgm:pt>
    <dgm:pt modelId="{967B88E8-7037-4135-BDB2-BAC71E29D380}">
      <dgm:prSet/>
      <dgm:spPr/>
      <dgm:t>
        <a:bodyPr/>
        <a:lstStyle/>
        <a:p>
          <a:r>
            <a:rPr lang="en-US"/>
            <a:t>Men</a:t>
          </a:r>
        </a:p>
      </dgm:t>
    </dgm:pt>
    <dgm:pt modelId="{92711D86-5E4B-4C5A-AA22-3A7D8958DEE3}" type="parTrans" cxnId="{78D86BE4-DE43-4F76-9766-511F82FF479E}">
      <dgm:prSet/>
      <dgm:spPr/>
      <dgm:t>
        <a:bodyPr/>
        <a:lstStyle/>
        <a:p>
          <a:endParaRPr lang="en-US"/>
        </a:p>
      </dgm:t>
    </dgm:pt>
    <dgm:pt modelId="{A154FF5E-04F5-48DD-AFE3-BC5E3A3D9DCA}" type="sibTrans" cxnId="{78D86BE4-DE43-4F76-9766-511F82FF479E}">
      <dgm:prSet/>
      <dgm:spPr/>
      <dgm:t>
        <a:bodyPr/>
        <a:lstStyle/>
        <a:p>
          <a:endParaRPr lang="en-US"/>
        </a:p>
      </dgm:t>
    </dgm:pt>
    <dgm:pt modelId="{9AF76387-C455-48A7-A3B5-60B2CA101522}">
      <dgm:prSet/>
      <dgm:spPr/>
      <dgm:t>
        <a:bodyPr/>
        <a:lstStyle/>
        <a:p>
          <a:r>
            <a:rPr lang="en-US"/>
            <a:t>Slightly more training and success to date</a:t>
          </a:r>
        </a:p>
      </dgm:t>
    </dgm:pt>
    <dgm:pt modelId="{C82FBDEF-D7FE-470D-9B70-B161E72019C8}" type="parTrans" cxnId="{498ABD60-7EFD-4638-A508-3F57B28184DC}">
      <dgm:prSet/>
      <dgm:spPr/>
      <dgm:t>
        <a:bodyPr/>
        <a:lstStyle/>
        <a:p>
          <a:endParaRPr lang="en-US"/>
        </a:p>
      </dgm:t>
    </dgm:pt>
    <dgm:pt modelId="{57AD4E1E-0B64-4CD2-8B95-D95E682E7BA3}" type="sibTrans" cxnId="{498ABD60-7EFD-4638-A508-3F57B28184DC}">
      <dgm:prSet/>
      <dgm:spPr/>
      <dgm:t>
        <a:bodyPr/>
        <a:lstStyle/>
        <a:p>
          <a:endParaRPr lang="en-US"/>
        </a:p>
      </dgm:t>
    </dgm:pt>
    <dgm:pt modelId="{CAD5DB1B-62F0-4931-B127-7516DFFD2876}">
      <dgm:prSet/>
      <dgm:spPr/>
      <dgm:t>
        <a:bodyPr/>
        <a:lstStyle/>
        <a:p>
          <a:r>
            <a:rPr lang="en-US"/>
            <a:t>Self-reporting of more involved in creating social impact</a:t>
          </a:r>
        </a:p>
      </dgm:t>
    </dgm:pt>
    <dgm:pt modelId="{6425EB8A-370E-4EB3-892E-C6C0639AA5B3}" type="parTrans" cxnId="{9BD8D40C-B669-4AEA-B7CA-43010D0A5433}">
      <dgm:prSet/>
      <dgm:spPr/>
      <dgm:t>
        <a:bodyPr/>
        <a:lstStyle/>
        <a:p>
          <a:endParaRPr lang="en-US"/>
        </a:p>
      </dgm:t>
    </dgm:pt>
    <dgm:pt modelId="{899FA819-1191-4F34-8331-AF0DFB0C529A}" type="sibTrans" cxnId="{9BD8D40C-B669-4AEA-B7CA-43010D0A5433}">
      <dgm:prSet/>
      <dgm:spPr/>
      <dgm:t>
        <a:bodyPr/>
        <a:lstStyle/>
        <a:p>
          <a:endParaRPr lang="en-US"/>
        </a:p>
      </dgm:t>
    </dgm:pt>
    <dgm:pt modelId="{EA962E62-C333-41F5-83DA-63741C743C2D}">
      <dgm:prSet/>
      <dgm:spPr/>
      <dgm:t>
        <a:bodyPr/>
        <a:lstStyle/>
        <a:p>
          <a:r>
            <a:rPr lang="en-US"/>
            <a:t>Slightly more university support</a:t>
          </a:r>
        </a:p>
      </dgm:t>
    </dgm:pt>
    <dgm:pt modelId="{DD75C894-554B-4E76-99FD-990A0B327A39}" type="parTrans" cxnId="{F99B57D9-6638-4190-816B-1C7536FDFE5F}">
      <dgm:prSet/>
      <dgm:spPr/>
      <dgm:t>
        <a:bodyPr/>
        <a:lstStyle/>
        <a:p>
          <a:endParaRPr lang="en-US"/>
        </a:p>
      </dgm:t>
    </dgm:pt>
    <dgm:pt modelId="{8CB6CD2E-633D-494F-B5F6-DB8F49B27974}" type="sibTrans" cxnId="{F99B57D9-6638-4190-816B-1C7536FDFE5F}">
      <dgm:prSet/>
      <dgm:spPr/>
      <dgm:t>
        <a:bodyPr/>
        <a:lstStyle/>
        <a:p>
          <a:endParaRPr lang="en-US"/>
        </a:p>
      </dgm:t>
    </dgm:pt>
    <dgm:pt modelId="{A9298322-754E-4BFB-96D7-A8742CD09183}">
      <dgm:prSet/>
      <dgm:spPr/>
      <dgm:t>
        <a:bodyPr/>
        <a:lstStyle/>
        <a:p>
          <a:r>
            <a:rPr lang="en-US"/>
            <a:t>More tensions with aims</a:t>
          </a:r>
        </a:p>
      </dgm:t>
    </dgm:pt>
    <dgm:pt modelId="{A666F924-ABD6-4CBA-9BB9-A2140B12A3FE}" type="parTrans" cxnId="{14892832-AD80-4AA9-8925-E4AF94967689}">
      <dgm:prSet/>
      <dgm:spPr/>
      <dgm:t>
        <a:bodyPr/>
        <a:lstStyle/>
        <a:p>
          <a:endParaRPr lang="en-US"/>
        </a:p>
      </dgm:t>
    </dgm:pt>
    <dgm:pt modelId="{9F046BA3-C22E-4614-A229-7EFBD24AB3FA}" type="sibTrans" cxnId="{14892832-AD80-4AA9-8925-E4AF94967689}">
      <dgm:prSet/>
      <dgm:spPr/>
      <dgm:t>
        <a:bodyPr/>
        <a:lstStyle/>
        <a:p>
          <a:endParaRPr lang="en-US"/>
        </a:p>
      </dgm:t>
    </dgm:pt>
    <dgm:pt modelId="{710A1D7F-6CF2-47FE-B7EC-F93DB0CF5A22}" type="pres">
      <dgm:prSet presAssocID="{2D54DD99-E719-4187-BACE-A1F3D8084BB7}" presName="linear" presStyleCnt="0">
        <dgm:presLayoutVars>
          <dgm:dir/>
          <dgm:animLvl val="lvl"/>
          <dgm:resizeHandles val="exact"/>
        </dgm:presLayoutVars>
      </dgm:prSet>
      <dgm:spPr/>
    </dgm:pt>
    <dgm:pt modelId="{9B9482EB-E9C4-452E-B087-01C515180403}" type="pres">
      <dgm:prSet presAssocID="{7D7F3E0F-29D2-4C0A-BD9E-29628CC23B06}" presName="parentLin" presStyleCnt="0"/>
      <dgm:spPr/>
    </dgm:pt>
    <dgm:pt modelId="{F296EBB0-6AF6-4F01-9136-008B2259221B}" type="pres">
      <dgm:prSet presAssocID="{7D7F3E0F-29D2-4C0A-BD9E-29628CC23B06}" presName="parentLeftMargin" presStyleLbl="node1" presStyleIdx="0" presStyleCnt="2"/>
      <dgm:spPr/>
    </dgm:pt>
    <dgm:pt modelId="{CF6934E2-8172-401A-9123-92017F9CC710}" type="pres">
      <dgm:prSet presAssocID="{7D7F3E0F-29D2-4C0A-BD9E-29628CC23B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B326D8-5E70-4631-A78B-4AC9D2BE7EA8}" type="pres">
      <dgm:prSet presAssocID="{7D7F3E0F-29D2-4C0A-BD9E-29628CC23B06}" presName="negativeSpace" presStyleCnt="0"/>
      <dgm:spPr/>
    </dgm:pt>
    <dgm:pt modelId="{53D103E3-279E-4EFB-B90F-E37D9E0C4D2C}" type="pres">
      <dgm:prSet presAssocID="{7D7F3E0F-29D2-4C0A-BD9E-29628CC23B06}" presName="childText" presStyleLbl="conFgAcc1" presStyleIdx="0" presStyleCnt="2">
        <dgm:presLayoutVars>
          <dgm:bulletEnabled val="1"/>
        </dgm:presLayoutVars>
      </dgm:prSet>
      <dgm:spPr/>
    </dgm:pt>
    <dgm:pt modelId="{A13FC1E9-DFFE-420B-80EA-A2C44B491AF4}" type="pres">
      <dgm:prSet presAssocID="{2E80CC47-4290-4D54-9BAE-EE2C0BF7A053}" presName="spaceBetweenRectangles" presStyleCnt="0"/>
      <dgm:spPr/>
    </dgm:pt>
    <dgm:pt modelId="{14D30FF5-29D7-4912-A523-9FD99BE93259}" type="pres">
      <dgm:prSet presAssocID="{967B88E8-7037-4135-BDB2-BAC71E29D380}" presName="parentLin" presStyleCnt="0"/>
      <dgm:spPr/>
    </dgm:pt>
    <dgm:pt modelId="{13AFE242-AF8E-4E56-ADB3-3F9B5CBBC7E1}" type="pres">
      <dgm:prSet presAssocID="{967B88E8-7037-4135-BDB2-BAC71E29D380}" presName="parentLeftMargin" presStyleLbl="node1" presStyleIdx="0" presStyleCnt="2"/>
      <dgm:spPr/>
    </dgm:pt>
    <dgm:pt modelId="{15DDAE61-D406-4A13-85FB-EACFCEEEE4DE}" type="pres">
      <dgm:prSet presAssocID="{967B88E8-7037-4135-BDB2-BAC71E29D3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22AB488-8C98-420D-9681-80C96D19B9FE}" type="pres">
      <dgm:prSet presAssocID="{967B88E8-7037-4135-BDB2-BAC71E29D380}" presName="negativeSpace" presStyleCnt="0"/>
      <dgm:spPr/>
    </dgm:pt>
    <dgm:pt modelId="{9AA5A868-5B1B-4006-AE81-B2B918C6CE75}" type="pres">
      <dgm:prSet presAssocID="{967B88E8-7037-4135-BDB2-BAC71E29D38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AFFC209-CABE-4ED0-9AA9-55FA02794550}" type="presOf" srcId="{EA962E62-C333-41F5-83DA-63741C743C2D}" destId="{9AA5A868-5B1B-4006-AE81-B2B918C6CE75}" srcOrd="0" destOrd="2" presId="urn:microsoft.com/office/officeart/2005/8/layout/list1"/>
    <dgm:cxn modelId="{9BD8D40C-B669-4AEA-B7CA-43010D0A5433}" srcId="{967B88E8-7037-4135-BDB2-BAC71E29D380}" destId="{CAD5DB1B-62F0-4931-B127-7516DFFD2876}" srcOrd="1" destOrd="0" parTransId="{6425EB8A-370E-4EB3-892E-C6C0639AA5B3}" sibTransId="{899FA819-1191-4F34-8331-AF0DFB0C529A}"/>
    <dgm:cxn modelId="{14892832-AD80-4AA9-8925-E4AF94967689}" srcId="{967B88E8-7037-4135-BDB2-BAC71E29D380}" destId="{A9298322-754E-4BFB-96D7-A8742CD09183}" srcOrd="3" destOrd="0" parTransId="{A666F924-ABD6-4CBA-9BB9-A2140B12A3FE}" sibTransId="{9F046BA3-C22E-4614-A229-7EFBD24AB3FA}"/>
    <dgm:cxn modelId="{E5850239-9C68-44E9-AF50-6D8636A99FE5}" srcId="{7D7F3E0F-29D2-4C0A-BD9E-29628CC23B06}" destId="{F83DC40B-1C28-4F87-BF89-5715B7B75992}" srcOrd="1" destOrd="0" parTransId="{8B5A0623-B1AB-49BC-9E3E-0D69B4D81B1E}" sibTransId="{9A21AC2C-6D10-4B7A-A7C8-DB7A559589E2}"/>
    <dgm:cxn modelId="{4130535B-4C48-48CE-A27C-8B7D12144A73}" srcId="{2D54DD99-E719-4187-BACE-A1F3D8084BB7}" destId="{7D7F3E0F-29D2-4C0A-BD9E-29628CC23B06}" srcOrd="0" destOrd="0" parTransId="{538B6074-B546-4878-8E7D-8CE42BCEC047}" sibTransId="{2E80CC47-4290-4D54-9BAE-EE2C0BF7A053}"/>
    <dgm:cxn modelId="{498ABD60-7EFD-4638-A508-3F57B28184DC}" srcId="{967B88E8-7037-4135-BDB2-BAC71E29D380}" destId="{9AF76387-C455-48A7-A3B5-60B2CA101522}" srcOrd="0" destOrd="0" parTransId="{C82FBDEF-D7FE-470D-9B70-B161E72019C8}" sibTransId="{57AD4E1E-0B64-4CD2-8B95-D95E682E7BA3}"/>
    <dgm:cxn modelId="{2D5D4142-DFC3-45AE-A71D-BA42BE597425}" type="presOf" srcId="{967B88E8-7037-4135-BDB2-BAC71E29D380}" destId="{13AFE242-AF8E-4E56-ADB3-3F9B5CBBC7E1}" srcOrd="0" destOrd="0" presId="urn:microsoft.com/office/officeart/2005/8/layout/list1"/>
    <dgm:cxn modelId="{C33EB942-35C0-43A9-BF06-845269411869}" type="presOf" srcId="{F83DC40B-1C28-4F87-BF89-5715B7B75992}" destId="{53D103E3-279E-4EFB-B90F-E37D9E0C4D2C}" srcOrd="0" destOrd="1" presId="urn:microsoft.com/office/officeart/2005/8/layout/list1"/>
    <dgm:cxn modelId="{27513F65-111C-4147-A13B-82FEC8EFC5F4}" type="presOf" srcId="{E6F09880-79CD-4E04-B52F-86198F75A710}" destId="{53D103E3-279E-4EFB-B90F-E37D9E0C4D2C}" srcOrd="0" destOrd="3" presId="urn:microsoft.com/office/officeart/2005/8/layout/list1"/>
    <dgm:cxn modelId="{F1BE2867-52E5-4365-9418-F5BA336BD85B}" type="presOf" srcId="{A9298322-754E-4BFB-96D7-A8742CD09183}" destId="{9AA5A868-5B1B-4006-AE81-B2B918C6CE75}" srcOrd="0" destOrd="3" presId="urn:microsoft.com/office/officeart/2005/8/layout/list1"/>
    <dgm:cxn modelId="{2E50BE6B-18E6-481F-87B3-D5C92D8A710B}" type="presOf" srcId="{6948B877-BB32-4E7A-BF4E-CD9D8F35AC7E}" destId="{53D103E3-279E-4EFB-B90F-E37D9E0C4D2C}" srcOrd="0" destOrd="2" presId="urn:microsoft.com/office/officeart/2005/8/layout/list1"/>
    <dgm:cxn modelId="{7D58FD77-54D6-4649-80A3-155A770A4572}" type="presOf" srcId="{7D7F3E0F-29D2-4C0A-BD9E-29628CC23B06}" destId="{F296EBB0-6AF6-4F01-9136-008B2259221B}" srcOrd="0" destOrd="0" presId="urn:microsoft.com/office/officeart/2005/8/layout/list1"/>
    <dgm:cxn modelId="{6D6CEF5A-17A5-4DAB-8483-4DE3ABA0F910}" srcId="{7D7F3E0F-29D2-4C0A-BD9E-29628CC23B06}" destId="{E6F09880-79CD-4E04-B52F-86198F75A710}" srcOrd="3" destOrd="0" parTransId="{2FDB8F7E-6DC3-4687-8A93-0292AA0D8390}" sibTransId="{A54158F2-4048-4590-9FBF-ACDC40E6DF5E}"/>
    <dgm:cxn modelId="{4208AF88-0580-4827-8F7E-E3F4D156E720}" type="presOf" srcId="{7D7F3E0F-29D2-4C0A-BD9E-29628CC23B06}" destId="{CF6934E2-8172-401A-9123-92017F9CC710}" srcOrd="1" destOrd="0" presId="urn:microsoft.com/office/officeart/2005/8/layout/list1"/>
    <dgm:cxn modelId="{D002F78C-3932-4D23-9525-560208691089}" srcId="{7D7F3E0F-29D2-4C0A-BD9E-29628CC23B06}" destId="{5A6C0202-492B-4C2B-9988-F1236A4D217E}" srcOrd="0" destOrd="0" parTransId="{E8D05582-1D0F-47B4-AA83-B9FF0A6FECBD}" sibTransId="{F1123CBE-4AB3-4588-8CFC-83096C2F7DEA}"/>
    <dgm:cxn modelId="{B1F34694-A55B-45AB-8150-237EC14E3409}" type="presOf" srcId="{9AF76387-C455-48A7-A3B5-60B2CA101522}" destId="{9AA5A868-5B1B-4006-AE81-B2B918C6CE75}" srcOrd="0" destOrd="0" presId="urn:microsoft.com/office/officeart/2005/8/layout/list1"/>
    <dgm:cxn modelId="{DAE2ECBA-3BA5-4805-B9BF-89A68060A845}" type="presOf" srcId="{CAD5DB1B-62F0-4931-B127-7516DFFD2876}" destId="{9AA5A868-5B1B-4006-AE81-B2B918C6CE75}" srcOrd="0" destOrd="1" presId="urn:microsoft.com/office/officeart/2005/8/layout/list1"/>
    <dgm:cxn modelId="{3236D6D3-03BC-4CB5-85C8-5283543FE6F8}" type="presOf" srcId="{5A6C0202-492B-4C2B-9988-F1236A4D217E}" destId="{53D103E3-279E-4EFB-B90F-E37D9E0C4D2C}" srcOrd="0" destOrd="0" presId="urn:microsoft.com/office/officeart/2005/8/layout/list1"/>
    <dgm:cxn modelId="{5D29CCD8-F300-4EE7-A5B7-4A387B9EBEC7}" srcId="{7D7F3E0F-29D2-4C0A-BD9E-29628CC23B06}" destId="{6948B877-BB32-4E7A-BF4E-CD9D8F35AC7E}" srcOrd="2" destOrd="0" parTransId="{D9ED61BF-5B8C-46BF-8A22-2F4951B7DA43}" sibTransId="{49E2073B-65E2-403B-8504-DE9F3AA04D19}"/>
    <dgm:cxn modelId="{F99B57D9-6638-4190-816B-1C7536FDFE5F}" srcId="{967B88E8-7037-4135-BDB2-BAC71E29D380}" destId="{EA962E62-C333-41F5-83DA-63741C743C2D}" srcOrd="2" destOrd="0" parTransId="{DD75C894-554B-4E76-99FD-990A0B327A39}" sibTransId="{8CB6CD2E-633D-494F-B5F6-DB8F49B27974}"/>
    <dgm:cxn modelId="{B45716DB-1EB1-4B5F-BE5E-63723F4F0B3C}" type="presOf" srcId="{2D54DD99-E719-4187-BACE-A1F3D8084BB7}" destId="{710A1D7F-6CF2-47FE-B7EC-F93DB0CF5A22}" srcOrd="0" destOrd="0" presId="urn:microsoft.com/office/officeart/2005/8/layout/list1"/>
    <dgm:cxn modelId="{78D86BE4-DE43-4F76-9766-511F82FF479E}" srcId="{2D54DD99-E719-4187-BACE-A1F3D8084BB7}" destId="{967B88E8-7037-4135-BDB2-BAC71E29D380}" srcOrd="1" destOrd="0" parTransId="{92711D86-5E4B-4C5A-AA22-3A7D8958DEE3}" sibTransId="{A154FF5E-04F5-48DD-AFE3-BC5E3A3D9DCA}"/>
    <dgm:cxn modelId="{B3DB4EE7-05BB-43DA-86FC-44490BC3B17B}" type="presOf" srcId="{967B88E8-7037-4135-BDB2-BAC71E29D380}" destId="{15DDAE61-D406-4A13-85FB-EACFCEEEE4DE}" srcOrd="1" destOrd="0" presId="urn:microsoft.com/office/officeart/2005/8/layout/list1"/>
    <dgm:cxn modelId="{7317D4BC-D44C-4781-AAEF-47E2B4FBF650}" type="presParOf" srcId="{710A1D7F-6CF2-47FE-B7EC-F93DB0CF5A22}" destId="{9B9482EB-E9C4-452E-B087-01C515180403}" srcOrd="0" destOrd="0" presId="urn:microsoft.com/office/officeart/2005/8/layout/list1"/>
    <dgm:cxn modelId="{8AA4F884-6156-494F-8AAD-B919D20E847C}" type="presParOf" srcId="{9B9482EB-E9C4-452E-B087-01C515180403}" destId="{F296EBB0-6AF6-4F01-9136-008B2259221B}" srcOrd="0" destOrd="0" presId="urn:microsoft.com/office/officeart/2005/8/layout/list1"/>
    <dgm:cxn modelId="{60371BFD-7FA0-4D27-90E5-2E50F495CF19}" type="presParOf" srcId="{9B9482EB-E9C4-452E-B087-01C515180403}" destId="{CF6934E2-8172-401A-9123-92017F9CC710}" srcOrd="1" destOrd="0" presId="urn:microsoft.com/office/officeart/2005/8/layout/list1"/>
    <dgm:cxn modelId="{79FA063C-3E58-4648-9A0A-AAFAC529B720}" type="presParOf" srcId="{710A1D7F-6CF2-47FE-B7EC-F93DB0CF5A22}" destId="{20B326D8-5E70-4631-A78B-4AC9D2BE7EA8}" srcOrd="1" destOrd="0" presId="urn:microsoft.com/office/officeart/2005/8/layout/list1"/>
    <dgm:cxn modelId="{503E7536-31F9-4909-81C9-5BB48792C382}" type="presParOf" srcId="{710A1D7F-6CF2-47FE-B7EC-F93DB0CF5A22}" destId="{53D103E3-279E-4EFB-B90F-E37D9E0C4D2C}" srcOrd="2" destOrd="0" presId="urn:microsoft.com/office/officeart/2005/8/layout/list1"/>
    <dgm:cxn modelId="{63191538-55B9-4C36-9851-7BBA2A7B59FA}" type="presParOf" srcId="{710A1D7F-6CF2-47FE-B7EC-F93DB0CF5A22}" destId="{A13FC1E9-DFFE-420B-80EA-A2C44B491AF4}" srcOrd="3" destOrd="0" presId="urn:microsoft.com/office/officeart/2005/8/layout/list1"/>
    <dgm:cxn modelId="{09BC1D55-206B-4CCF-8476-D8FDA45E7885}" type="presParOf" srcId="{710A1D7F-6CF2-47FE-B7EC-F93DB0CF5A22}" destId="{14D30FF5-29D7-4912-A523-9FD99BE93259}" srcOrd="4" destOrd="0" presId="urn:microsoft.com/office/officeart/2005/8/layout/list1"/>
    <dgm:cxn modelId="{2B3DBB36-8A99-4F22-875A-5F3C907A9A65}" type="presParOf" srcId="{14D30FF5-29D7-4912-A523-9FD99BE93259}" destId="{13AFE242-AF8E-4E56-ADB3-3F9B5CBBC7E1}" srcOrd="0" destOrd="0" presId="urn:microsoft.com/office/officeart/2005/8/layout/list1"/>
    <dgm:cxn modelId="{8844DCF5-1D59-4E51-A16D-427D0CEBBA3D}" type="presParOf" srcId="{14D30FF5-29D7-4912-A523-9FD99BE93259}" destId="{15DDAE61-D406-4A13-85FB-EACFCEEEE4DE}" srcOrd="1" destOrd="0" presId="urn:microsoft.com/office/officeart/2005/8/layout/list1"/>
    <dgm:cxn modelId="{E186AE54-99E4-4CAE-B699-E54DCB48842D}" type="presParOf" srcId="{710A1D7F-6CF2-47FE-B7EC-F93DB0CF5A22}" destId="{922AB488-8C98-420D-9681-80C96D19B9FE}" srcOrd="5" destOrd="0" presId="urn:microsoft.com/office/officeart/2005/8/layout/list1"/>
    <dgm:cxn modelId="{9A6CB305-2A27-4BB0-A389-90EB40892492}" type="presParOf" srcId="{710A1D7F-6CF2-47FE-B7EC-F93DB0CF5A22}" destId="{9AA5A868-5B1B-4006-AE81-B2B918C6CE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299BA-0CF7-4B2F-BA85-824B42F11BBE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148BEB-8AF4-4F30-A1A5-CCD37B6BF379}">
      <dgm:prSet custT="1"/>
      <dgm:spPr/>
      <dgm:t>
        <a:bodyPr/>
        <a:lstStyle/>
        <a:p>
          <a:r>
            <a:rPr lang="en-US" sz="2000" dirty="0"/>
            <a:t>Researchers Most Positive</a:t>
          </a:r>
        </a:p>
      </dgm:t>
    </dgm:pt>
    <dgm:pt modelId="{88DD199A-54D7-4B4E-BB36-D2D1959D51AF}" type="parTrans" cxnId="{61E5285D-F3A4-4512-961E-86F1C338A47B}">
      <dgm:prSet/>
      <dgm:spPr/>
      <dgm:t>
        <a:bodyPr/>
        <a:lstStyle/>
        <a:p>
          <a:endParaRPr lang="en-US"/>
        </a:p>
      </dgm:t>
    </dgm:pt>
    <dgm:pt modelId="{A1F5A4C8-9992-46B5-A33E-761BB608BE62}" type="sibTrans" cxnId="{61E5285D-F3A4-4512-961E-86F1C338A47B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0BE32EAB-D9D8-45E8-B512-5269E051AD8F}">
      <dgm:prSet custT="1"/>
      <dgm:spPr/>
      <dgm:t>
        <a:bodyPr/>
        <a:lstStyle/>
        <a:p>
          <a:r>
            <a:rPr lang="en-US" sz="1600" dirty="0"/>
            <a:t>Importance of research</a:t>
          </a:r>
        </a:p>
      </dgm:t>
    </dgm:pt>
    <dgm:pt modelId="{41D84761-8083-4B07-9542-E46F02FF5C7B}" type="parTrans" cxnId="{2C101222-5C0B-4081-9C91-7FC37176820F}">
      <dgm:prSet/>
      <dgm:spPr/>
      <dgm:t>
        <a:bodyPr/>
        <a:lstStyle/>
        <a:p>
          <a:endParaRPr lang="en-US"/>
        </a:p>
      </dgm:t>
    </dgm:pt>
    <dgm:pt modelId="{D560BE01-03CF-411F-99EC-E3BDF0D45C74}" type="sibTrans" cxnId="{2C101222-5C0B-4081-9C91-7FC37176820F}">
      <dgm:prSet/>
      <dgm:spPr/>
      <dgm:t>
        <a:bodyPr/>
        <a:lstStyle/>
        <a:p>
          <a:endParaRPr lang="en-US"/>
        </a:p>
      </dgm:t>
    </dgm:pt>
    <dgm:pt modelId="{519E7992-CB82-45CA-92E2-14DEFDBFC627}">
      <dgm:prSet custT="1"/>
      <dgm:spPr/>
      <dgm:t>
        <a:bodyPr/>
        <a:lstStyle/>
        <a:p>
          <a:r>
            <a:rPr lang="en-US" sz="1600" dirty="0"/>
            <a:t>Importance of impact</a:t>
          </a:r>
        </a:p>
      </dgm:t>
    </dgm:pt>
    <dgm:pt modelId="{571B08C1-E2A6-4FAA-8E0C-4C25411B6721}" type="parTrans" cxnId="{489F4CF3-B84D-4764-81C4-3E594C173C6E}">
      <dgm:prSet/>
      <dgm:spPr/>
      <dgm:t>
        <a:bodyPr/>
        <a:lstStyle/>
        <a:p>
          <a:endParaRPr lang="en-US"/>
        </a:p>
      </dgm:t>
    </dgm:pt>
    <dgm:pt modelId="{84BFF0B8-7F2D-4C5C-BB0C-563E82925191}" type="sibTrans" cxnId="{489F4CF3-B84D-4764-81C4-3E594C173C6E}">
      <dgm:prSet/>
      <dgm:spPr/>
      <dgm:t>
        <a:bodyPr/>
        <a:lstStyle/>
        <a:p>
          <a:endParaRPr lang="en-US"/>
        </a:p>
      </dgm:t>
    </dgm:pt>
    <dgm:pt modelId="{BDA1BBB8-40BB-4722-BF7B-19AD8D540906}">
      <dgm:prSet custT="1"/>
      <dgm:spPr/>
      <dgm:t>
        <a:bodyPr/>
        <a:lstStyle/>
        <a:p>
          <a:r>
            <a:rPr lang="en-US" sz="1600" dirty="0"/>
            <a:t>Motivation to impact</a:t>
          </a:r>
        </a:p>
      </dgm:t>
    </dgm:pt>
    <dgm:pt modelId="{3AEBB1CA-E6EC-45E8-978D-1397C89AD89B}" type="parTrans" cxnId="{A10CA74F-2543-4944-9E30-350B0EB9E9EC}">
      <dgm:prSet/>
      <dgm:spPr/>
      <dgm:t>
        <a:bodyPr/>
        <a:lstStyle/>
        <a:p>
          <a:endParaRPr lang="en-US"/>
        </a:p>
      </dgm:t>
    </dgm:pt>
    <dgm:pt modelId="{A96EDC8C-E5B1-46A5-B5C9-29BA6A9472DA}" type="sibTrans" cxnId="{A10CA74F-2543-4944-9E30-350B0EB9E9EC}">
      <dgm:prSet/>
      <dgm:spPr/>
      <dgm:t>
        <a:bodyPr/>
        <a:lstStyle/>
        <a:p>
          <a:endParaRPr lang="en-US"/>
        </a:p>
      </dgm:t>
    </dgm:pt>
    <dgm:pt modelId="{2EFA3878-8951-46A3-9E5E-944C58FEF3E7}">
      <dgm:prSet/>
      <dgm:spPr/>
      <dgm:t>
        <a:bodyPr/>
        <a:lstStyle/>
        <a:p>
          <a:r>
            <a:rPr lang="en-US" dirty="0"/>
            <a:t>Research assistants</a:t>
          </a:r>
        </a:p>
      </dgm:t>
    </dgm:pt>
    <dgm:pt modelId="{72168619-10EC-4911-9EB9-0222C52B617E}" type="parTrans" cxnId="{B825357F-0B7F-4B90-9802-79C1363D2256}">
      <dgm:prSet/>
      <dgm:spPr/>
      <dgm:t>
        <a:bodyPr/>
        <a:lstStyle/>
        <a:p>
          <a:endParaRPr lang="en-US"/>
        </a:p>
      </dgm:t>
    </dgm:pt>
    <dgm:pt modelId="{326BD5CE-95EF-4753-8049-10DE97AE73BC}" type="sibTrans" cxnId="{B825357F-0B7F-4B90-9802-79C1363D2256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E34A813-0358-4210-B88F-11EFCF011546}">
      <dgm:prSet/>
      <dgm:spPr/>
      <dgm:t>
        <a:bodyPr/>
        <a:lstStyle/>
        <a:p>
          <a:r>
            <a:rPr lang="en-US" dirty="0"/>
            <a:t>No university support/emphasis</a:t>
          </a:r>
        </a:p>
      </dgm:t>
    </dgm:pt>
    <dgm:pt modelId="{9621BE95-4991-4E5D-8289-683BA3BCAE21}" type="parTrans" cxnId="{82648705-DC68-48A6-BC3A-4C7E6C76AD6A}">
      <dgm:prSet/>
      <dgm:spPr/>
      <dgm:t>
        <a:bodyPr/>
        <a:lstStyle/>
        <a:p>
          <a:endParaRPr lang="en-US"/>
        </a:p>
      </dgm:t>
    </dgm:pt>
    <dgm:pt modelId="{0D949346-5A88-44A5-AB49-4FEECFB3BBEB}" type="sibTrans" cxnId="{82648705-DC68-48A6-BC3A-4C7E6C76AD6A}">
      <dgm:prSet/>
      <dgm:spPr/>
      <dgm:t>
        <a:bodyPr/>
        <a:lstStyle/>
        <a:p>
          <a:endParaRPr lang="en-US"/>
        </a:p>
      </dgm:t>
    </dgm:pt>
    <dgm:pt modelId="{02BB4657-1679-463B-A1BB-E8CB74CB4B57}">
      <dgm:prSet/>
      <dgm:spPr/>
      <dgm:t>
        <a:bodyPr/>
        <a:lstStyle/>
        <a:p>
          <a:r>
            <a:rPr lang="en-US"/>
            <a:t>Everyone else</a:t>
          </a:r>
        </a:p>
      </dgm:t>
    </dgm:pt>
    <dgm:pt modelId="{ADEE0CF2-CC5B-4FE1-AC6C-90269492C5E4}" type="parTrans" cxnId="{5CF74918-4B71-4494-B8C4-421C90F85EBE}">
      <dgm:prSet/>
      <dgm:spPr/>
      <dgm:t>
        <a:bodyPr/>
        <a:lstStyle/>
        <a:p>
          <a:endParaRPr lang="en-US"/>
        </a:p>
      </dgm:t>
    </dgm:pt>
    <dgm:pt modelId="{AFFB0436-81A4-41F5-AC01-3B0155742C21}" type="sibTrans" cxnId="{5CF74918-4B71-4494-B8C4-421C90F85EB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26EF8087-F177-4160-AEA1-2D75939DFDBE}">
      <dgm:prSet/>
      <dgm:spPr/>
      <dgm:t>
        <a:bodyPr/>
        <a:lstStyle/>
        <a:p>
          <a:r>
            <a:rPr lang="en-US" dirty="0"/>
            <a:t>Impact is additional workload</a:t>
          </a:r>
        </a:p>
      </dgm:t>
    </dgm:pt>
    <dgm:pt modelId="{CDB9F27F-AE41-4BF3-B964-2F9C90061C56}" type="parTrans" cxnId="{F89DA30B-85F4-4604-907E-EA6D22850ADF}">
      <dgm:prSet/>
      <dgm:spPr/>
      <dgm:t>
        <a:bodyPr/>
        <a:lstStyle/>
        <a:p>
          <a:endParaRPr lang="en-US"/>
        </a:p>
      </dgm:t>
    </dgm:pt>
    <dgm:pt modelId="{62AFC03E-01AB-4A03-8871-E5B3816AC9C3}" type="sibTrans" cxnId="{F89DA30B-85F4-4604-907E-EA6D22850ADF}">
      <dgm:prSet/>
      <dgm:spPr/>
      <dgm:t>
        <a:bodyPr/>
        <a:lstStyle/>
        <a:p>
          <a:endParaRPr lang="en-US"/>
        </a:p>
      </dgm:t>
    </dgm:pt>
    <dgm:pt modelId="{91A37192-7B1B-43B6-84CB-CEE6BD352A81}">
      <dgm:prSet/>
      <dgm:spPr/>
      <dgm:t>
        <a:bodyPr/>
        <a:lstStyle/>
        <a:p>
          <a:r>
            <a:rPr lang="en-US"/>
            <a:t>PhD candidates</a:t>
          </a:r>
        </a:p>
      </dgm:t>
    </dgm:pt>
    <dgm:pt modelId="{40B84628-45FB-4666-8EC4-EF9931E0CFB1}" type="parTrans" cxnId="{BBA5036C-110F-485C-BB5E-7CDA76EA231D}">
      <dgm:prSet/>
      <dgm:spPr/>
      <dgm:t>
        <a:bodyPr/>
        <a:lstStyle/>
        <a:p>
          <a:endParaRPr lang="en-US"/>
        </a:p>
      </dgm:t>
    </dgm:pt>
    <dgm:pt modelId="{230C2B78-FC8F-4B97-9D7D-96D856E8755E}" type="sibTrans" cxnId="{BBA5036C-110F-485C-BB5E-7CDA76EA231D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1C888D18-C674-42CB-83AE-F654FB9A53F2}">
      <dgm:prSet/>
      <dgm:spPr/>
      <dgm:t>
        <a:bodyPr/>
        <a:lstStyle/>
        <a:p>
          <a:r>
            <a:rPr lang="en-US"/>
            <a:t>More university support than PhD students</a:t>
          </a:r>
        </a:p>
      </dgm:t>
    </dgm:pt>
    <dgm:pt modelId="{51780896-59F9-46E9-A524-78D4DB49FC7C}" type="parTrans" cxnId="{6E2D9915-09DE-4596-9D40-68B2DB2FB732}">
      <dgm:prSet/>
      <dgm:spPr/>
      <dgm:t>
        <a:bodyPr/>
        <a:lstStyle/>
        <a:p>
          <a:endParaRPr lang="en-US"/>
        </a:p>
      </dgm:t>
    </dgm:pt>
    <dgm:pt modelId="{F12580D9-0536-4009-AE45-81594093175F}" type="sibTrans" cxnId="{6E2D9915-09DE-4596-9D40-68B2DB2FB732}">
      <dgm:prSet/>
      <dgm:spPr/>
      <dgm:t>
        <a:bodyPr/>
        <a:lstStyle/>
        <a:p>
          <a:endParaRPr lang="en-US"/>
        </a:p>
      </dgm:t>
    </dgm:pt>
    <dgm:pt modelId="{6FF98680-FD7C-40B8-AB7A-F250B30210C3}">
      <dgm:prSet custT="1"/>
      <dgm:spPr/>
      <dgm:t>
        <a:bodyPr/>
        <a:lstStyle/>
        <a:p>
          <a:r>
            <a:rPr lang="en-US" sz="1600" dirty="0"/>
            <a:t>High in university support/emphasis</a:t>
          </a:r>
        </a:p>
      </dgm:t>
    </dgm:pt>
    <dgm:pt modelId="{3F43A728-BD94-417B-81E0-990E219A752D}" type="parTrans" cxnId="{B77942F9-6238-42C2-8835-B0159B46714D}">
      <dgm:prSet/>
      <dgm:spPr/>
      <dgm:t>
        <a:bodyPr/>
        <a:lstStyle/>
        <a:p>
          <a:endParaRPr lang="en-US"/>
        </a:p>
      </dgm:t>
    </dgm:pt>
    <dgm:pt modelId="{C5D33BBE-63CF-4585-A05E-17AAC5951693}" type="sibTrans" cxnId="{B77942F9-6238-42C2-8835-B0159B46714D}">
      <dgm:prSet/>
      <dgm:spPr/>
      <dgm:t>
        <a:bodyPr/>
        <a:lstStyle/>
        <a:p>
          <a:endParaRPr lang="en-US"/>
        </a:p>
      </dgm:t>
    </dgm:pt>
    <dgm:pt modelId="{8919BCAA-307D-4E6D-BD69-B404D96B4C33}">
      <dgm:prSet custT="1"/>
      <dgm:spPr/>
      <dgm:t>
        <a:bodyPr/>
        <a:lstStyle/>
        <a:p>
          <a:r>
            <a:rPr lang="en-US" sz="1600" dirty="0"/>
            <a:t>Impact not additional workload</a:t>
          </a:r>
          <a:endParaRPr lang="en-US" sz="1100" dirty="0"/>
        </a:p>
      </dgm:t>
    </dgm:pt>
    <dgm:pt modelId="{611CC16C-D640-49A2-9A86-BD8546221531}" type="parTrans" cxnId="{B4011275-B82A-426E-9ED3-EAFF4F48CE04}">
      <dgm:prSet/>
      <dgm:spPr/>
      <dgm:t>
        <a:bodyPr/>
        <a:lstStyle/>
        <a:p>
          <a:endParaRPr lang="en-US"/>
        </a:p>
      </dgm:t>
    </dgm:pt>
    <dgm:pt modelId="{9E4BD39A-233A-41D4-9E25-711CBE039F7E}" type="sibTrans" cxnId="{B4011275-B82A-426E-9ED3-EAFF4F48CE04}">
      <dgm:prSet/>
      <dgm:spPr/>
      <dgm:t>
        <a:bodyPr/>
        <a:lstStyle/>
        <a:p>
          <a:endParaRPr lang="en-US"/>
        </a:p>
      </dgm:t>
    </dgm:pt>
    <dgm:pt modelId="{65570190-44D4-45BF-B978-3C343B919A5A}" type="pres">
      <dgm:prSet presAssocID="{939299BA-0CF7-4B2F-BA85-824B42F11BBE}" presName="Name0" presStyleCnt="0">
        <dgm:presLayoutVars>
          <dgm:animLvl val="lvl"/>
          <dgm:resizeHandles val="exact"/>
        </dgm:presLayoutVars>
      </dgm:prSet>
      <dgm:spPr/>
    </dgm:pt>
    <dgm:pt modelId="{797AC4E5-7468-40CD-B114-7C7AA92B1F84}" type="pres">
      <dgm:prSet presAssocID="{BD148BEB-8AF4-4F30-A1A5-CCD37B6BF379}" presName="compositeNode" presStyleCnt="0">
        <dgm:presLayoutVars>
          <dgm:bulletEnabled val="1"/>
        </dgm:presLayoutVars>
      </dgm:prSet>
      <dgm:spPr/>
    </dgm:pt>
    <dgm:pt modelId="{3EF802B3-ECC8-4E3B-8531-698D8F1F1740}" type="pres">
      <dgm:prSet presAssocID="{BD148BEB-8AF4-4F30-A1A5-CCD37B6BF379}" presName="bgRect" presStyleLbl="alignNode1" presStyleIdx="0" presStyleCnt="4" custScaleY="169737"/>
      <dgm:spPr/>
    </dgm:pt>
    <dgm:pt modelId="{EB31E123-5B48-42C1-A6CB-3207B3EF35BD}" type="pres">
      <dgm:prSet presAssocID="{A1F5A4C8-9992-46B5-A33E-761BB608BE6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53B7245-9C3A-45E4-88B3-920CF8C939B4}" type="pres">
      <dgm:prSet presAssocID="{BD148BEB-8AF4-4F30-A1A5-CCD37B6BF379}" presName="nodeRect" presStyleLbl="alignNode1" presStyleIdx="0" presStyleCnt="4">
        <dgm:presLayoutVars>
          <dgm:bulletEnabled val="1"/>
        </dgm:presLayoutVars>
      </dgm:prSet>
      <dgm:spPr/>
    </dgm:pt>
    <dgm:pt modelId="{4D1D5141-90CF-4FD6-82F0-7DCBEE9BCC30}" type="pres">
      <dgm:prSet presAssocID="{A1F5A4C8-9992-46B5-A33E-761BB608BE62}" presName="sibTrans" presStyleCnt="0"/>
      <dgm:spPr/>
    </dgm:pt>
    <dgm:pt modelId="{5FA93AC2-AD1E-4788-A4AD-B5733004DB79}" type="pres">
      <dgm:prSet presAssocID="{2EFA3878-8951-46A3-9E5E-944C58FEF3E7}" presName="compositeNode" presStyleCnt="0">
        <dgm:presLayoutVars>
          <dgm:bulletEnabled val="1"/>
        </dgm:presLayoutVars>
      </dgm:prSet>
      <dgm:spPr/>
    </dgm:pt>
    <dgm:pt modelId="{2C7FE0A4-89AA-4224-8DE7-18DB2E793943}" type="pres">
      <dgm:prSet presAssocID="{2EFA3878-8951-46A3-9E5E-944C58FEF3E7}" presName="bgRect" presStyleLbl="alignNode1" presStyleIdx="1" presStyleCnt="4" custScaleY="169737"/>
      <dgm:spPr/>
    </dgm:pt>
    <dgm:pt modelId="{8C55BF76-2C94-4A37-AA98-0940C6333721}" type="pres">
      <dgm:prSet presAssocID="{326BD5CE-95EF-4753-8049-10DE97AE73B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AB0DEF2-AFF3-42DD-B230-185B7A507490}" type="pres">
      <dgm:prSet presAssocID="{2EFA3878-8951-46A3-9E5E-944C58FEF3E7}" presName="nodeRect" presStyleLbl="alignNode1" presStyleIdx="1" presStyleCnt="4">
        <dgm:presLayoutVars>
          <dgm:bulletEnabled val="1"/>
        </dgm:presLayoutVars>
      </dgm:prSet>
      <dgm:spPr/>
    </dgm:pt>
    <dgm:pt modelId="{FEF05A95-D539-49A9-B7B7-EE3F54BCB2AD}" type="pres">
      <dgm:prSet presAssocID="{326BD5CE-95EF-4753-8049-10DE97AE73BC}" presName="sibTrans" presStyleCnt="0"/>
      <dgm:spPr/>
    </dgm:pt>
    <dgm:pt modelId="{4EE4CA85-E7F4-4232-85DE-CF929494A295}" type="pres">
      <dgm:prSet presAssocID="{02BB4657-1679-463B-A1BB-E8CB74CB4B57}" presName="compositeNode" presStyleCnt="0">
        <dgm:presLayoutVars>
          <dgm:bulletEnabled val="1"/>
        </dgm:presLayoutVars>
      </dgm:prSet>
      <dgm:spPr/>
    </dgm:pt>
    <dgm:pt modelId="{F5E30494-0213-458C-BB28-8097D27A5B2A}" type="pres">
      <dgm:prSet presAssocID="{02BB4657-1679-463B-A1BB-E8CB74CB4B57}" presName="bgRect" presStyleLbl="alignNode1" presStyleIdx="2" presStyleCnt="4" custScaleY="169737"/>
      <dgm:spPr/>
    </dgm:pt>
    <dgm:pt modelId="{00EB2E4C-BD53-4C59-BAA1-706A4718CF20}" type="pres">
      <dgm:prSet presAssocID="{AFFB0436-81A4-41F5-AC01-3B0155742C21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8475E0F9-A627-471D-9F96-7C17DC575BAD}" type="pres">
      <dgm:prSet presAssocID="{02BB4657-1679-463B-A1BB-E8CB74CB4B57}" presName="nodeRect" presStyleLbl="alignNode1" presStyleIdx="2" presStyleCnt="4">
        <dgm:presLayoutVars>
          <dgm:bulletEnabled val="1"/>
        </dgm:presLayoutVars>
      </dgm:prSet>
      <dgm:spPr/>
    </dgm:pt>
    <dgm:pt modelId="{B23D5311-5003-48AF-92E2-A6B59F00F3CD}" type="pres">
      <dgm:prSet presAssocID="{AFFB0436-81A4-41F5-AC01-3B0155742C21}" presName="sibTrans" presStyleCnt="0"/>
      <dgm:spPr/>
    </dgm:pt>
    <dgm:pt modelId="{34DBD128-5943-4173-9C67-1E27E156416E}" type="pres">
      <dgm:prSet presAssocID="{91A37192-7B1B-43B6-84CB-CEE6BD352A81}" presName="compositeNode" presStyleCnt="0">
        <dgm:presLayoutVars>
          <dgm:bulletEnabled val="1"/>
        </dgm:presLayoutVars>
      </dgm:prSet>
      <dgm:spPr/>
    </dgm:pt>
    <dgm:pt modelId="{ECF5ED90-F993-44C5-B7C9-23DF8E0E0687}" type="pres">
      <dgm:prSet presAssocID="{91A37192-7B1B-43B6-84CB-CEE6BD352A81}" presName="bgRect" presStyleLbl="alignNode1" presStyleIdx="3" presStyleCnt="4" custScaleY="169737"/>
      <dgm:spPr/>
    </dgm:pt>
    <dgm:pt modelId="{C45CEBE5-B1FB-4F64-B07A-C347F80FCBF8}" type="pres">
      <dgm:prSet presAssocID="{230C2B78-FC8F-4B97-9D7D-96D856E8755E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2BED4AFD-EC23-41F3-8BBA-283878E33F05}" type="pres">
      <dgm:prSet presAssocID="{91A37192-7B1B-43B6-84CB-CEE6BD352A81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50F74103-A8E9-4C3B-8E40-F7B6B518BD0A}" type="presOf" srcId="{1C888D18-C674-42CB-83AE-F654FB9A53F2}" destId="{2BED4AFD-EC23-41F3-8BBA-283878E33F05}" srcOrd="0" destOrd="1" presId="urn:microsoft.com/office/officeart/2016/7/layout/LinearBlockProcessNumbered"/>
    <dgm:cxn modelId="{82648705-DC68-48A6-BC3A-4C7E6C76AD6A}" srcId="{2EFA3878-8951-46A3-9E5E-944C58FEF3E7}" destId="{BE34A813-0358-4210-B88F-11EFCF011546}" srcOrd="0" destOrd="0" parTransId="{9621BE95-4991-4E5D-8289-683BA3BCAE21}" sibTransId="{0D949346-5A88-44A5-AB49-4FEECFB3BBEB}"/>
    <dgm:cxn modelId="{F89DA30B-85F4-4604-907E-EA6D22850ADF}" srcId="{02BB4657-1679-463B-A1BB-E8CB74CB4B57}" destId="{26EF8087-F177-4160-AEA1-2D75939DFDBE}" srcOrd="0" destOrd="0" parTransId="{CDB9F27F-AE41-4BF3-B964-2F9C90061C56}" sibTransId="{62AFC03E-01AB-4A03-8871-E5B3816AC9C3}"/>
    <dgm:cxn modelId="{CDC60514-2DF9-454B-A7AF-96CD355D88F7}" type="presOf" srcId="{0BE32EAB-D9D8-45E8-B512-5269E051AD8F}" destId="{353B7245-9C3A-45E4-88B3-920CF8C939B4}" srcOrd="0" destOrd="1" presId="urn:microsoft.com/office/officeart/2016/7/layout/LinearBlockProcessNumbered"/>
    <dgm:cxn modelId="{6E2D9915-09DE-4596-9D40-68B2DB2FB732}" srcId="{91A37192-7B1B-43B6-84CB-CEE6BD352A81}" destId="{1C888D18-C674-42CB-83AE-F654FB9A53F2}" srcOrd="0" destOrd="0" parTransId="{51780896-59F9-46E9-A524-78D4DB49FC7C}" sibTransId="{F12580D9-0536-4009-AE45-81594093175F}"/>
    <dgm:cxn modelId="{FEDFCC16-9FE9-49FD-A40C-3818F8DCD649}" type="presOf" srcId="{230C2B78-FC8F-4B97-9D7D-96D856E8755E}" destId="{C45CEBE5-B1FB-4F64-B07A-C347F80FCBF8}" srcOrd="0" destOrd="0" presId="urn:microsoft.com/office/officeart/2016/7/layout/LinearBlockProcessNumbered"/>
    <dgm:cxn modelId="{5CF74918-4B71-4494-B8C4-421C90F85EBE}" srcId="{939299BA-0CF7-4B2F-BA85-824B42F11BBE}" destId="{02BB4657-1679-463B-A1BB-E8CB74CB4B57}" srcOrd="2" destOrd="0" parTransId="{ADEE0CF2-CC5B-4FE1-AC6C-90269492C5E4}" sibTransId="{AFFB0436-81A4-41F5-AC01-3B0155742C21}"/>
    <dgm:cxn modelId="{E7E48C1E-9BF4-4937-AD06-203508079B4C}" type="presOf" srcId="{BD148BEB-8AF4-4F30-A1A5-CCD37B6BF379}" destId="{3EF802B3-ECC8-4E3B-8531-698D8F1F1740}" srcOrd="0" destOrd="0" presId="urn:microsoft.com/office/officeart/2016/7/layout/LinearBlockProcessNumbered"/>
    <dgm:cxn modelId="{2C101222-5C0B-4081-9C91-7FC37176820F}" srcId="{BD148BEB-8AF4-4F30-A1A5-CCD37B6BF379}" destId="{0BE32EAB-D9D8-45E8-B512-5269E051AD8F}" srcOrd="0" destOrd="0" parTransId="{41D84761-8083-4B07-9542-E46F02FF5C7B}" sibTransId="{D560BE01-03CF-411F-99EC-E3BDF0D45C74}"/>
    <dgm:cxn modelId="{9568A823-CCAE-4BB6-95A0-160D8A04E41E}" type="presOf" srcId="{2EFA3878-8951-46A3-9E5E-944C58FEF3E7}" destId="{2C7FE0A4-89AA-4224-8DE7-18DB2E793943}" srcOrd="0" destOrd="0" presId="urn:microsoft.com/office/officeart/2016/7/layout/LinearBlockProcessNumbered"/>
    <dgm:cxn modelId="{2639CE24-9D1C-4B45-B70E-CBA0A605E3FD}" type="presOf" srcId="{BE34A813-0358-4210-B88F-11EFCF011546}" destId="{CAB0DEF2-AFF3-42DD-B230-185B7A507490}" srcOrd="0" destOrd="1" presId="urn:microsoft.com/office/officeart/2016/7/layout/LinearBlockProcessNumbered"/>
    <dgm:cxn modelId="{61E5285D-F3A4-4512-961E-86F1C338A47B}" srcId="{939299BA-0CF7-4B2F-BA85-824B42F11BBE}" destId="{BD148BEB-8AF4-4F30-A1A5-CCD37B6BF379}" srcOrd="0" destOrd="0" parTransId="{88DD199A-54D7-4B4E-BB36-D2D1959D51AF}" sibTransId="{A1F5A4C8-9992-46B5-A33E-761BB608BE62}"/>
    <dgm:cxn modelId="{DA76D441-95BD-4169-8603-C74A75486F59}" type="presOf" srcId="{91A37192-7B1B-43B6-84CB-CEE6BD352A81}" destId="{2BED4AFD-EC23-41F3-8BBA-283878E33F05}" srcOrd="1" destOrd="0" presId="urn:microsoft.com/office/officeart/2016/7/layout/LinearBlockProcessNumbered"/>
    <dgm:cxn modelId="{13D4D565-CB20-4864-A220-F7D040D9075C}" type="presOf" srcId="{A1F5A4C8-9992-46B5-A33E-761BB608BE62}" destId="{EB31E123-5B48-42C1-A6CB-3207B3EF35BD}" srcOrd="0" destOrd="0" presId="urn:microsoft.com/office/officeart/2016/7/layout/LinearBlockProcessNumbered"/>
    <dgm:cxn modelId="{D4393847-4F85-42D2-92F7-E00E7F4F0C99}" type="presOf" srcId="{6FF98680-FD7C-40B8-AB7A-F250B30210C3}" destId="{353B7245-9C3A-45E4-88B3-920CF8C939B4}" srcOrd="0" destOrd="4" presId="urn:microsoft.com/office/officeart/2016/7/layout/LinearBlockProcessNumbered"/>
    <dgm:cxn modelId="{784E6349-99FB-4641-AE31-F3760A087658}" type="presOf" srcId="{326BD5CE-95EF-4753-8049-10DE97AE73BC}" destId="{8C55BF76-2C94-4A37-AA98-0940C6333721}" srcOrd="0" destOrd="0" presId="urn:microsoft.com/office/officeart/2016/7/layout/LinearBlockProcessNumbered"/>
    <dgm:cxn modelId="{BBA5036C-110F-485C-BB5E-7CDA76EA231D}" srcId="{939299BA-0CF7-4B2F-BA85-824B42F11BBE}" destId="{91A37192-7B1B-43B6-84CB-CEE6BD352A81}" srcOrd="3" destOrd="0" parTransId="{40B84628-45FB-4666-8EC4-EF9931E0CFB1}" sibTransId="{230C2B78-FC8F-4B97-9D7D-96D856E8755E}"/>
    <dgm:cxn modelId="{36762C4C-5267-4A48-94B6-4E35EB0958FB}" type="presOf" srcId="{AFFB0436-81A4-41F5-AC01-3B0155742C21}" destId="{00EB2E4C-BD53-4C59-BAA1-706A4718CF20}" srcOrd="0" destOrd="0" presId="urn:microsoft.com/office/officeart/2016/7/layout/LinearBlockProcessNumbered"/>
    <dgm:cxn modelId="{DBC9B34C-0689-4664-9CD1-F781584677FD}" type="presOf" srcId="{BD148BEB-8AF4-4F30-A1A5-CCD37B6BF379}" destId="{353B7245-9C3A-45E4-88B3-920CF8C939B4}" srcOrd="1" destOrd="0" presId="urn:microsoft.com/office/officeart/2016/7/layout/LinearBlockProcessNumbered"/>
    <dgm:cxn modelId="{A10CA74F-2543-4944-9E30-350B0EB9E9EC}" srcId="{BD148BEB-8AF4-4F30-A1A5-CCD37B6BF379}" destId="{BDA1BBB8-40BB-4722-BF7B-19AD8D540906}" srcOrd="2" destOrd="0" parTransId="{3AEBB1CA-E6EC-45E8-978D-1397C89AD89B}" sibTransId="{A96EDC8C-E5B1-46A5-B5C9-29BA6A9472DA}"/>
    <dgm:cxn modelId="{B4011275-B82A-426E-9ED3-EAFF4F48CE04}" srcId="{BD148BEB-8AF4-4F30-A1A5-CCD37B6BF379}" destId="{8919BCAA-307D-4E6D-BD69-B404D96B4C33}" srcOrd="4" destOrd="0" parTransId="{611CC16C-D640-49A2-9A86-BD8546221531}" sibTransId="{9E4BD39A-233A-41D4-9E25-711CBE039F7E}"/>
    <dgm:cxn modelId="{B825357F-0B7F-4B90-9802-79C1363D2256}" srcId="{939299BA-0CF7-4B2F-BA85-824B42F11BBE}" destId="{2EFA3878-8951-46A3-9E5E-944C58FEF3E7}" srcOrd="1" destOrd="0" parTransId="{72168619-10EC-4911-9EB9-0222C52B617E}" sibTransId="{326BD5CE-95EF-4753-8049-10DE97AE73BC}"/>
    <dgm:cxn modelId="{8D367785-6E46-45FB-8DD9-C51E4D574248}" type="presOf" srcId="{BDA1BBB8-40BB-4722-BF7B-19AD8D540906}" destId="{353B7245-9C3A-45E4-88B3-920CF8C939B4}" srcOrd="0" destOrd="3" presId="urn:microsoft.com/office/officeart/2016/7/layout/LinearBlockProcessNumbered"/>
    <dgm:cxn modelId="{07E5A08A-96C2-4E2C-9B2E-4665893D7D98}" type="presOf" srcId="{02BB4657-1679-463B-A1BB-E8CB74CB4B57}" destId="{F5E30494-0213-458C-BB28-8097D27A5B2A}" srcOrd="0" destOrd="0" presId="urn:microsoft.com/office/officeart/2016/7/layout/LinearBlockProcessNumbered"/>
    <dgm:cxn modelId="{DC0120A4-B4A4-4883-975A-BB547CD4434A}" type="presOf" srcId="{02BB4657-1679-463B-A1BB-E8CB74CB4B57}" destId="{8475E0F9-A627-471D-9F96-7C17DC575BAD}" srcOrd="1" destOrd="0" presId="urn:microsoft.com/office/officeart/2016/7/layout/LinearBlockProcessNumbered"/>
    <dgm:cxn modelId="{983EB7D2-193A-4DCD-9820-3C87D1839D66}" type="presOf" srcId="{26EF8087-F177-4160-AEA1-2D75939DFDBE}" destId="{8475E0F9-A627-471D-9F96-7C17DC575BAD}" srcOrd="0" destOrd="1" presId="urn:microsoft.com/office/officeart/2016/7/layout/LinearBlockProcessNumbered"/>
    <dgm:cxn modelId="{AC8256D8-6E83-407A-810B-F42100376BA6}" type="presOf" srcId="{939299BA-0CF7-4B2F-BA85-824B42F11BBE}" destId="{65570190-44D4-45BF-B978-3C343B919A5A}" srcOrd="0" destOrd="0" presId="urn:microsoft.com/office/officeart/2016/7/layout/LinearBlockProcessNumbered"/>
    <dgm:cxn modelId="{A37726ED-5367-46FB-8B0A-9FB6EDC60F81}" type="presOf" srcId="{2EFA3878-8951-46A3-9E5E-944C58FEF3E7}" destId="{CAB0DEF2-AFF3-42DD-B230-185B7A507490}" srcOrd="1" destOrd="0" presId="urn:microsoft.com/office/officeart/2016/7/layout/LinearBlockProcessNumbered"/>
    <dgm:cxn modelId="{253568EE-5304-4762-8F32-A1B1AA4F21AF}" type="presOf" srcId="{8919BCAA-307D-4E6D-BD69-B404D96B4C33}" destId="{353B7245-9C3A-45E4-88B3-920CF8C939B4}" srcOrd="0" destOrd="5" presId="urn:microsoft.com/office/officeart/2016/7/layout/LinearBlockProcessNumbered"/>
    <dgm:cxn modelId="{B9E3C5EE-B35D-4842-B932-E8E64F0EC8F2}" type="presOf" srcId="{519E7992-CB82-45CA-92E2-14DEFDBFC627}" destId="{353B7245-9C3A-45E4-88B3-920CF8C939B4}" srcOrd="0" destOrd="2" presId="urn:microsoft.com/office/officeart/2016/7/layout/LinearBlockProcessNumbered"/>
    <dgm:cxn modelId="{489F4CF3-B84D-4764-81C4-3E594C173C6E}" srcId="{BD148BEB-8AF4-4F30-A1A5-CCD37B6BF379}" destId="{519E7992-CB82-45CA-92E2-14DEFDBFC627}" srcOrd="1" destOrd="0" parTransId="{571B08C1-E2A6-4FAA-8E0C-4C25411B6721}" sibTransId="{84BFF0B8-7F2D-4C5C-BB0C-563E82925191}"/>
    <dgm:cxn modelId="{B77942F9-6238-42C2-8835-B0159B46714D}" srcId="{BD148BEB-8AF4-4F30-A1A5-CCD37B6BF379}" destId="{6FF98680-FD7C-40B8-AB7A-F250B30210C3}" srcOrd="3" destOrd="0" parTransId="{3F43A728-BD94-417B-81E0-990E219A752D}" sibTransId="{C5D33BBE-63CF-4585-A05E-17AAC5951693}"/>
    <dgm:cxn modelId="{9269BBFB-12AD-4335-A54A-693E9615AE22}" type="presOf" srcId="{91A37192-7B1B-43B6-84CB-CEE6BD352A81}" destId="{ECF5ED90-F993-44C5-B7C9-23DF8E0E0687}" srcOrd="0" destOrd="0" presId="urn:microsoft.com/office/officeart/2016/7/layout/LinearBlockProcessNumbered"/>
    <dgm:cxn modelId="{4391E34C-5CC7-43DB-A11B-D4796F5F78B7}" type="presParOf" srcId="{65570190-44D4-45BF-B978-3C343B919A5A}" destId="{797AC4E5-7468-40CD-B114-7C7AA92B1F84}" srcOrd="0" destOrd="0" presId="urn:microsoft.com/office/officeart/2016/7/layout/LinearBlockProcessNumbered"/>
    <dgm:cxn modelId="{F5608100-B95B-4F82-BC96-446642D196E1}" type="presParOf" srcId="{797AC4E5-7468-40CD-B114-7C7AA92B1F84}" destId="{3EF802B3-ECC8-4E3B-8531-698D8F1F1740}" srcOrd="0" destOrd="0" presId="urn:microsoft.com/office/officeart/2016/7/layout/LinearBlockProcessNumbered"/>
    <dgm:cxn modelId="{D9C14738-1E9B-49DB-86F5-40AFAF83A055}" type="presParOf" srcId="{797AC4E5-7468-40CD-B114-7C7AA92B1F84}" destId="{EB31E123-5B48-42C1-A6CB-3207B3EF35BD}" srcOrd="1" destOrd="0" presId="urn:microsoft.com/office/officeart/2016/7/layout/LinearBlockProcessNumbered"/>
    <dgm:cxn modelId="{DBFA513B-ADE7-4912-B5B4-23AE4F57D750}" type="presParOf" srcId="{797AC4E5-7468-40CD-B114-7C7AA92B1F84}" destId="{353B7245-9C3A-45E4-88B3-920CF8C939B4}" srcOrd="2" destOrd="0" presId="urn:microsoft.com/office/officeart/2016/7/layout/LinearBlockProcessNumbered"/>
    <dgm:cxn modelId="{A7F32BE0-58F1-435E-B8DB-260C1437A162}" type="presParOf" srcId="{65570190-44D4-45BF-B978-3C343B919A5A}" destId="{4D1D5141-90CF-4FD6-82F0-7DCBEE9BCC30}" srcOrd="1" destOrd="0" presId="urn:microsoft.com/office/officeart/2016/7/layout/LinearBlockProcessNumbered"/>
    <dgm:cxn modelId="{20506A00-20B0-473A-94A9-A669E744AF5F}" type="presParOf" srcId="{65570190-44D4-45BF-B978-3C343B919A5A}" destId="{5FA93AC2-AD1E-4788-A4AD-B5733004DB79}" srcOrd="2" destOrd="0" presId="urn:microsoft.com/office/officeart/2016/7/layout/LinearBlockProcessNumbered"/>
    <dgm:cxn modelId="{D226CAEA-7372-48EA-B5C7-7DD26B578EDA}" type="presParOf" srcId="{5FA93AC2-AD1E-4788-A4AD-B5733004DB79}" destId="{2C7FE0A4-89AA-4224-8DE7-18DB2E793943}" srcOrd="0" destOrd="0" presId="urn:microsoft.com/office/officeart/2016/7/layout/LinearBlockProcessNumbered"/>
    <dgm:cxn modelId="{4BC3A04A-07FC-40E6-AF55-880CF2F9202D}" type="presParOf" srcId="{5FA93AC2-AD1E-4788-A4AD-B5733004DB79}" destId="{8C55BF76-2C94-4A37-AA98-0940C6333721}" srcOrd="1" destOrd="0" presId="urn:microsoft.com/office/officeart/2016/7/layout/LinearBlockProcessNumbered"/>
    <dgm:cxn modelId="{445C8B30-BF94-4847-8642-A6AB6D0B6100}" type="presParOf" srcId="{5FA93AC2-AD1E-4788-A4AD-B5733004DB79}" destId="{CAB0DEF2-AFF3-42DD-B230-185B7A507490}" srcOrd="2" destOrd="0" presId="urn:microsoft.com/office/officeart/2016/7/layout/LinearBlockProcessNumbered"/>
    <dgm:cxn modelId="{3D730940-B714-4882-929A-A9B7E6647ABF}" type="presParOf" srcId="{65570190-44D4-45BF-B978-3C343B919A5A}" destId="{FEF05A95-D539-49A9-B7B7-EE3F54BCB2AD}" srcOrd="3" destOrd="0" presId="urn:microsoft.com/office/officeart/2016/7/layout/LinearBlockProcessNumbered"/>
    <dgm:cxn modelId="{84AAAB25-413C-440D-8484-C4882CFE49BC}" type="presParOf" srcId="{65570190-44D4-45BF-B978-3C343B919A5A}" destId="{4EE4CA85-E7F4-4232-85DE-CF929494A295}" srcOrd="4" destOrd="0" presId="urn:microsoft.com/office/officeart/2016/7/layout/LinearBlockProcessNumbered"/>
    <dgm:cxn modelId="{55AE4815-C07C-4530-8937-A3A4B345AAB8}" type="presParOf" srcId="{4EE4CA85-E7F4-4232-85DE-CF929494A295}" destId="{F5E30494-0213-458C-BB28-8097D27A5B2A}" srcOrd="0" destOrd="0" presId="urn:microsoft.com/office/officeart/2016/7/layout/LinearBlockProcessNumbered"/>
    <dgm:cxn modelId="{E7C90B45-9AAC-4AC0-9C89-71C9EFBD88D5}" type="presParOf" srcId="{4EE4CA85-E7F4-4232-85DE-CF929494A295}" destId="{00EB2E4C-BD53-4C59-BAA1-706A4718CF20}" srcOrd="1" destOrd="0" presId="urn:microsoft.com/office/officeart/2016/7/layout/LinearBlockProcessNumbered"/>
    <dgm:cxn modelId="{B7B99D8B-5F1C-43A4-8194-EF3910FC757D}" type="presParOf" srcId="{4EE4CA85-E7F4-4232-85DE-CF929494A295}" destId="{8475E0F9-A627-471D-9F96-7C17DC575BAD}" srcOrd="2" destOrd="0" presId="urn:microsoft.com/office/officeart/2016/7/layout/LinearBlockProcessNumbered"/>
    <dgm:cxn modelId="{CCC7C2A2-4391-45FA-AC61-BFB692B7CD09}" type="presParOf" srcId="{65570190-44D4-45BF-B978-3C343B919A5A}" destId="{B23D5311-5003-48AF-92E2-A6B59F00F3CD}" srcOrd="5" destOrd="0" presId="urn:microsoft.com/office/officeart/2016/7/layout/LinearBlockProcessNumbered"/>
    <dgm:cxn modelId="{A1F399D9-A2DC-4405-91F4-2803C32A0B67}" type="presParOf" srcId="{65570190-44D4-45BF-B978-3C343B919A5A}" destId="{34DBD128-5943-4173-9C67-1E27E156416E}" srcOrd="6" destOrd="0" presId="urn:microsoft.com/office/officeart/2016/7/layout/LinearBlockProcessNumbered"/>
    <dgm:cxn modelId="{4C907C94-A26C-49DB-9D74-2B7FDC4E72B3}" type="presParOf" srcId="{34DBD128-5943-4173-9C67-1E27E156416E}" destId="{ECF5ED90-F993-44C5-B7C9-23DF8E0E0687}" srcOrd="0" destOrd="0" presId="urn:microsoft.com/office/officeart/2016/7/layout/LinearBlockProcessNumbered"/>
    <dgm:cxn modelId="{BB334DB3-0C3A-481D-8F67-7CCFB216AE0D}" type="presParOf" srcId="{34DBD128-5943-4173-9C67-1E27E156416E}" destId="{C45CEBE5-B1FB-4F64-B07A-C347F80FCBF8}" srcOrd="1" destOrd="0" presId="urn:microsoft.com/office/officeart/2016/7/layout/LinearBlockProcessNumbered"/>
    <dgm:cxn modelId="{E725598A-9796-4428-8C66-0E2C4FC267C7}" type="presParOf" srcId="{34DBD128-5943-4173-9C67-1E27E156416E}" destId="{2BED4AFD-EC23-41F3-8BBA-283878E33F0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7F97D9-A33E-478D-9EAB-E9083A955EA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6372543-A50C-45F8-8B4C-9CF079F83E8A}">
      <dgm:prSet/>
      <dgm:spPr/>
      <dgm:t>
        <a:bodyPr/>
        <a:lstStyle/>
        <a:p>
          <a:pPr>
            <a:defRPr cap="all"/>
          </a:pPr>
          <a:r>
            <a:rPr lang="en-US"/>
            <a:t>Paul Benneworth</a:t>
          </a:r>
        </a:p>
      </dgm:t>
    </dgm:pt>
    <dgm:pt modelId="{822A798F-A8AA-4019-8C75-256057CEE435}" type="parTrans" cxnId="{822EAD9A-F942-492A-BDBC-CB6FD9B10250}">
      <dgm:prSet/>
      <dgm:spPr/>
      <dgm:t>
        <a:bodyPr/>
        <a:lstStyle/>
        <a:p>
          <a:endParaRPr lang="en-US"/>
        </a:p>
      </dgm:t>
    </dgm:pt>
    <dgm:pt modelId="{E9883D28-A2B6-4955-AC3E-AD67B1978649}" type="sibTrans" cxnId="{822EAD9A-F942-492A-BDBC-CB6FD9B10250}">
      <dgm:prSet/>
      <dgm:spPr/>
      <dgm:t>
        <a:bodyPr/>
        <a:lstStyle/>
        <a:p>
          <a:endParaRPr lang="en-US"/>
        </a:p>
      </dgm:t>
    </dgm:pt>
    <dgm:pt modelId="{0662CEFC-4380-41FD-9946-4CB20E77F06E}">
      <dgm:prSet/>
      <dgm:spPr/>
      <dgm:t>
        <a:bodyPr/>
        <a:lstStyle/>
        <a:p>
          <a:pPr>
            <a:defRPr cap="all"/>
          </a:pPr>
          <a:r>
            <a:rPr lang="en-US" dirty="0"/>
            <a:t>Rita Faria</a:t>
          </a:r>
        </a:p>
      </dgm:t>
    </dgm:pt>
    <dgm:pt modelId="{06C74184-F8DA-4C99-8BA3-7CB73E4EDC33}" type="parTrans" cxnId="{A8ED3C30-BC9F-4860-86D6-932718859E1F}">
      <dgm:prSet/>
      <dgm:spPr/>
      <dgm:t>
        <a:bodyPr/>
        <a:lstStyle/>
        <a:p>
          <a:endParaRPr lang="en-US"/>
        </a:p>
      </dgm:t>
    </dgm:pt>
    <dgm:pt modelId="{F6E7A120-B74F-4D63-B1F8-1ADC853C508D}" type="sibTrans" cxnId="{A8ED3C30-BC9F-4860-86D6-932718859E1F}">
      <dgm:prSet/>
      <dgm:spPr/>
      <dgm:t>
        <a:bodyPr/>
        <a:lstStyle/>
        <a:p>
          <a:endParaRPr lang="en-US"/>
        </a:p>
      </dgm:t>
    </dgm:pt>
    <dgm:pt modelId="{88AAA429-4D90-4589-93F1-8D3B406DC260}" type="pres">
      <dgm:prSet presAssocID="{157F97D9-A33E-478D-9EAB-E9083A955EA4}" presName="root" presStyleCnt="0">
        <dgm:presLayoutVars>
          <dgm:dir/>
          <dgm:resizeHandles val="exact"/>
        </dgm:presLayoutVars>
      </dgm:prSet>
      <dgm:spPr/>
    </dgm:pt>
    <dgm:pt modelId="{239530A4-E7B3-42EF-B88C-A19944AB5526}" type="pres">
      <dgm:prSet presAssocID="{76372543-A50C-45F8-8B4C-9CF079F83E8A}" presName="compNode" presStyleCnt="0"/>
      <dgm:spPr/>
    </dgm:pt>
    <dgm:pt modelId="{4D5C0413-A375-414C-9795-47E83CAF3B38}" type="pres">
      <dgm:prSet presAssocID="{76372543-A50C-45F8-8B4C-9CF079F83E8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12095B7-2761-4839-B0BC-B79FFE199E97}" type="pres">
      <dgm:prSet presAssocID="{76372543-A50C-45F8-8B4C-9CF079F83E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5A572A1-F76E-4816-8226-19E3631717BC}" type="pres">
      <dgm:prSet presAssocID="{76372543-A50C-45F8-8B4C-9CF079F83E8A}" presName="spaceRect" presStyleCnt="0"/>
      <dgm:spPr/>
    </dgm:pt>
    <dgm:pt modelId="{08B46368-9123-4F2E-988E-43E558ACF349}" type="pres">
      <dgm:prSet presAssocID="{76372543-A50C-45F8-8B4C-9CF079F83E8A}" presName="textRect" presStyleLbl="revTx" presStyleIdx="0" presStyleCnt="2">
        <dgm:presLayoutVars>
          <dgm:chMax val="1"/>
          <dgm:chPref val="1"/>
        </dgm:presLayoutVars>
      </dgm:prSet>
      <dgm:spPr/>
    </dgm:pt>
    <dgm:pt modelId="{738AD7B3-C920-4452-9CFF-15034D22CA4D}" type="pres">
      <dgm:prSet presAssocID="{E9883D28-A2B6-4955-AC3E-AD67B1978649}" presName="sibTrans" presStyleCnt="0"/>
      <dgm:spPr/>
    </dgm:pt>
    <dgm:pt modelId="{C81F371D-153D-4A16-ACF6-253C34C6BC0A}" type="pres">
      <dgm:prSet presAssocID="{0662CEFC-4380-41FD-9946-4CB20E77F06E}" presName="compNode" presStyleCnt="0"/>
      <dgm:spPr/>
    </dgm:pt>
    <dgm:pt modelId="{57114F1F-A288-4EE4-8CB1-6979567180C2}" type="pres">
      <dgm:prSet presAssocID="{0662CEFC-4380-41FD-9946-4CB20E77F06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D0F9B9C-41A7-4DF9-B48C-42FCB47F7385}" type="pres">
      <dgm:prSet presAssocID="{0662CEFC-4380-41FD-9946-4CB20E77F0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2BE176A0-0D6D-4C96-99F2-B65925026A44}" type="pres">
      <dgm:prSet presAssocID="{0662CEFC-4380-41FD-9946-4CB20E77F06E}" presName="spaceRect" presStyleCnt="0"/>
      <dgm:spPr/>
    </dgm:pt>
    <dgm:pt modelId="{DC2EACCB-2E8C-4A16-839A-BBFD8F703493}" type="pres">
      <dgm:prSet presAssocID="{0662CEFC-4380-41FD-9946-4CB20E77F06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66CD05-ED2C-48F2-8BDC-8A63B3C07F19}" type="presOf" srcId="{0662CEFC-4380-41FD-9946-4CB20E77F06E}" destId="{DC2EACCB-2E8C-4A16-839A-BBFD8F703493}" srcOrd="0" destOrd="0" presId="urn:microsoft.com/office/officeart/2018/5/layout/IconLeafLabelList"/>
    <dgm:cxn modelId="{A8ED3C30-BC9F-4860-86D6-932718859E1F}" srcId="{157F97D9-A33E-478D-9EAB-E9083A955EA4}" destId="{0662CEFC-4380-41FD-9946-4CB20E77F06E}" srcOrd="1" destOrd="0" parTransId="{06C74184-F8DA-4C99-8BA3-7CB73E4EDC33}" sibTransId="{F6E7A120-B74F-4D63-B1F8-1ADC853C508D}"/>
    <dgm:cxn modelId="{BBD76B7D-5CDE-4188-96D3-3638E89D659B}" type="presOf" srcId="{157F97D9-A33E-478D-9EAB-E9083A955EA4}" destId="{88AAA429-4D90-4589-93F1-8D3B406DC260}" srcOrd="0" destOrd="0" presId="urn:microsoft.com/office/officeart/2018/5/layout/IconLeafLabelList"/>
    <dgm:cxn modelId="{822EAD9A-F942-492A-BDBC-CB6FD9B10250}" srcId="{157F97D9-A33E-478D-9EAB-E9083A955EA4}" destId="{76372543-A50C-45F8-8B4C-9CF079F83E8A}" srcOrd="0" destOrd="0" parTransId="{822A798F-A8AA-4019-8C75-256057CEE435}" sibTransId="{E9883D28-A2B6-4955-AC3E-AD67B1978649}"/>
    <dgm:cxn modelId="{EF822ED2-8C33-43A1-AF9B-479A9C7FCF3B}" type="presOf" srcId="{76372543-A50C-45F8-8B4C-9CF079F83E8A}" destId="{08B46368-9123-4F2E-988E-43E558ACF349}" srcOrd="0" destOrd="0" presId="urn:microsoft.com/office/officeart/2018/5/layout/IconLeafLabelList"/>
    <dgm:cxn modelId="{9C5894BD-B7D7-46B2-BA7D-9C80AB31CEAD}" type="presParOf" srcId="{88AAA429-4D90-4589-93F1-8D3B406DC260}" destId="{239530A4-E7B3-42EF-B88C-A19944AB5526}" srcOrd="0" destOrd="0" presId="urn:microsoft.com/office/officeart/2018/5/layout/IconLeafLabelList"/>
    <dgm:cxn modelId="{BA85124C-736D-423E-8FE0-826CDA08EAD6}" type="presParOf" srcId="{239530A4-E7B3-42EF-B88C-A19944AB5526}" destId="{4D5C0413-A375-414C-9795-47E83CAF3B38}" srcOrd="0" destOrd="0" presId="urn:microsoft.com/office/officeart/2018/5/layout/IconLeafLabelList"/>
    <dgm:cxn modelId="{41D21035-EE0E-4568-97F1-1AD4FCF72F54}" type="presParOf" srcId="{239530A4-E7B3-42EF-B88C-A19944AB5526}" destId="{912095B7-2761-4839-B0BC-B79FFE199E97}" srcOrd="1" destOrd="0" presId="urn:microsoft.com/office/officeart/2018/5/layout/IconLeafLabelList"/>
    <dgm:cxn modelId="{61CA8161-8A01-452F-8364-B0D01A82EDAF}" type="presParOf" srcId="{239530A4-E7B3-42EF-B88C-A19944AB5526}" destId="{D5A572A1-F76E-4816-8226-19E3631717BC}" srcOrd="2" destOrd="0" presId="urn:microsoft.com/office/officeart/2018/5/layout/IconLeafLabelList"/>
    <dgm:cxn modelId="{AFCDCA28-B928-4C8F-9C03-C485BD61ACD0}" type="presParOf" srcId="{239530A4-E7B3-42EF-B88C-A19944AB5526}" destId="{08B46368-9123-4F2E-988E-43E558ACF349}" srcOrd="3" destOrd="0" presId="urn:microsoft.com/office/officeart/2018/5/layout/IconLeafLabelList"/>
    <dgm:cxn modelId="{044FD1E3-C33E-4EC1-9C0F-6DDAB4EF65B6}" type="presParOf" srcId="{88AAA429-4D90-4589-93F1-8D3B406DC260}" destId="{738AD7B3-C920-4452-9CFF-15034D22CA4D}" srcOrd="1" destOrd="0" presId="urn:microsoft.com/office/officeart/2018/5/layout/IconLeafLabelList"/>
    <dgm:cxn modelId="{672CB809-B475-4C53-979D-DC147247D0F6}" type="presParOf" srcId="{88AAA429-4D90-4589-93F1-8D3B406DC260}" destId="{C81F371D-153D-4A16-ACF6-253C34C6BC0A}" srcOrd="2" destOrd="0" presId="urn:microsoft.com/office/officeart/2018/5/layout/IconLeafLabelList"/>
    <dgm:cxn modelId="{3CC75D08-1EB3-43C4-90C1-AF139C63F9D3}" type="presParOf" srcId="{C81F371D-153D-4A16-ACF6-253C34C6BC0A}" destId="{57114F1F-A288-4EE4-8CB1-6979567180C2}" srcOrd="0" destOrd="0" presId="urn:microsoft.com/office/officeart/2018/5/layout/IconLeafLabelList"/>
    <dgm:cxn modelId="{BB90D785-779A-4720-8364-46B7ABD480D9}" type="presParOf" srcId="{C81F371D-153D-4A16-ACF6-253C34C6BC0A}" destId="{8D0F9B9C-41A7-4DF9-B48C-42FCB47F7385}" srcOrd="1" destOrd="0" presId="urn:microsoft.com/office/officeart/2018/5/layout/IconLeafLabelList"/>
    <dgm:cxn modelId="{C26D9023-3DA8-4178-B97B-6703604F1C81}" type="presParOf" srcId="{C81F371D-153D-4A16-ACF6-253C34C6BC0A}" destId="{2BE176A0-0D6D-4C96-99F2-B65925026A44}" srcOrd="2" destOrd="0" presId="urn:microsoft.com/office/officeart/2018/5/layout/IconLeafLabelList"/>
    <dgm:cxn modelId="{06870451-7B57-443E-8735-89566DD51696}" type="presParOf" srcId="{C81F371D-153D-4A16-ACF6-253C34C6BC0A}" destId="{DC2EACCB-2E8C-4A16-839A-BBFD8F70349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2F835-E1CD-4F94-82A4-F518B621076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6E2934-05EB-4293-A02C-828770BFD087}">
      <dgm:prSet/>
      <dgm:spPr/>
      <dgm:t>
        <a:bodyPr/>
        <a:lstStyle/>
        <a:p>
          <a:r>
            <a:rPr lang="en-US" dirty="0"/>
            <a:t>Want to be my colleague or tell me how wrong I am? </a:t>
          </a:r>
        </a:p>
        <a:p>
          <a:r>
            <a:rPr lang="en-US" dirty="0"/>
            <a:t>Yell at me on Twitter or through good old e-mail!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A5FD7F28-E015-4CA7-810F-53FC6A07AE59}" type="parTrans" cxnId="{AD5A063E-5ABC-4511-98BB-A31D47C6AB6E}">
      <dgm:prSet/>
      <dgm:spPr/>
      <dgm:t>
        <a:bodyPr/>
        <a:lstStyle/>
        <a:p>
          <a:endParaRPr lang="en-US"/>
        </a:p>
      </dgm:t>
    </dgm:pt>
    <dgm:pt modelId="{EB8CB57C-02B6-4E05-8FA6-A5862910A19D}" type="sibTrans" cxnId="{AD5A063E-5ABC-4511-98BB-A31D47C6AB6E}">
      <dgm:prSet/>
      <dgm:spPr/>
      <dgm:t>
        <a:bodyPr/>
        <a:lstStyle/>
        <a:p>
          <a:endParaRPr lang="en-US"/>
        </a:p>
      </dgm:t>
    </dgm:pt>
    <dgm:pt modelId="{F8223F5A-7103-4F2E-AE23-C78298E91AB2}">
      <dgm:prSet/>
      <dgm:spPr/>
      <dgm:t>
        <a:bodyPr/>
        <a:lstStyle/>
        <a:p>
          <a:r>
            <a:rPr lang="en-US"/>
            <a:t>Twitter: @ecumenicmatter</a:t>
          </a:r>
        </a:p>
      </dgm:t>
    </dgm:pt>
    <dgm:pt modelId="{8D2F077B-D8CB-4917-B55A-4DD81EE66148}" type="parTrans" cxnId="{F8D468C8-F371-47C8-9F66-F853AFEAC0DA}">
      <dgm:prSet/>
      <dgm:spPr/>
      <dgm:t>
        <a:bodyPr/>
        <a:lstStyle/>
        <a:p>
          <a:endParaRPr lang="en-US"/>
        </a:p>
      </dgm:t>
    </dgm:pt>
    <dgm:pt modelId="{AFE8C8D6-6AEB-4987-A80E-273882737B24}" type="sibTrans" cxnId="{F8D468C8-F371-47C8-9F66-F853AFEAC0DA}">
      <dgm:prSet/>
      <dgm:spPr/>
      <dgm:t>
        <a:bodyPr/>
        <a:lstStyle/>
        <a:p>
          <a:endParaRPr lang="en-US"/>
        </a:p>
      </dgm:t>
    </dgm:pt>
    <dgm:pt modelId="{F5ACB9B2-133B-4C25-A8E9-18BA40D16E80}">
      <dgm:prSet/>
      <dgm:spPr/>
      <dgm:t>
        <a:bodyPr/>
        <a:lstStyle/>
        <a:p>
          <a:r>
            <a:rPr lang="en-US"/>
            <a:t>E-mail: b.d.good@vu.nl</a:t>
          </a:r>
        </a:p>
      </dgm:t>
    </dgm:pt>
    <dgm:pt modelId="{C37E544D-B9D2-4A19-B194-4F6E725DD744}" type="parTrans" cxnId="{78EFCC44-DCC2-4FA2-A11F-E3168392C847}">
      <dgm:prSet/>
      <dgm:spPr/>
      <dgm:t>
        <a:bodyPr/>
        <a:lstStyle/>
        <a:p>
          <a:endParaRPr lang="en-US"/>
        </a:p>
      </dgm:t>
    </dgm:pt>
    <dgm:pt modelId="{357A0C64-0F73-4D53-BA5E-4AF1F396C7EF}" type="sibTrans" cxnId="{78EFCC44-DCC2-4FA2-A11F-E3168392C847}">
      <dgm:prSet/>
      <dgm:spPr/>
      <dgm:t>
        <a:bodyPr/>
        <a:lstStyle/>
        <a:p>
          <a:endParaRPr lang="en-US"/>
        </a:p>
      </dgm:t>
    </dgm:pt>
    <dgm:pt modelId="{7BD7383E-E949-4EC6-BB85-4F2A26FB728D}" type="pres">
      <dgm:prSet presAssocID="{EE32F835-E1CD-4F94-82A4-F518B6210765}" presName="root" presStyleCnt="0">
        <dgm:presLayoutVars>
          <dgm:dir/>
          <dgm:resizeHandles val="exact"/>
        </dgm:presLayoutVars>
      </dgm:prSet>
      <dgm:spPr/>
    </dgm:pt>
    <dgm:pt modelId="{7A660A2F-2A4B-4F5E-BC29-5EADFAA40C7B}" type="pres">
      <dgm:prSet presAssocID="{626E2934-05EB-4293-A02C-828770BFD087}" presName="compNode" presStyleCnt="0"/>
      <dgm:spPr/>
    </dgm:pt>
    <dgm:pt modelId="{885576AF-D0BB-4BEE-ABAF-9310AAD53DC5}" type="pres">
      <dgm:prSet presAssocID="{626E2934-05EB-4293-A02C-828770BFD087}" presName="bgRect" presStyleLbl="bgShp" presStyleIdx="0" presStyleCnt="3"/>
      <dgm:spPr/>
    </dgm:pt>
    <dgm:pt modelId="{B654BDAC-AF4B-48C0-8352-D7B731F95ACE}" type="pres">
      <dgm:prSet presAssocID="{626E2934-05EB-4293-A02C-828770BFD087}" presName="iconRect" presStyleLbl="node1" presStyleIdx="0" presStyleCnt="3" custLinFactY="100000" custLinFactNeighborX="8652" custLinFactNeighborY="1291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E953256-A23C-457A-A806-7AEB7C92B668}" type="pres">
      <dgm:prSet presAssocID="{626E2934-05EB-4293-A02C-828770BFD087}" presName="spaceRect" presStyleCnt="0"/>
      <dgm:spPr/>
    </dgm:pt>
    <dgm:pt modelId="{9B831C6B-A64B-42BB-BD23-A3F91D02D2D2}" type="pres">
      <dgm:prSet presAssocID="{626E2934-05EB-4293-A02C-828770BFD087}" presName="parTx" presStyleLbl="revTx" presStyleIdx="0" presStyleCnt="3" custScaleX="99804">
        <dgm:presLayoutVars>
          <dgm:chMax val="0"/>
          <dgm:chPref val="0"/>
        </dgm:presLayoutVars>
      </dgm:prSet>
      <dgm:spPr/>
    </dgm:pt>
    <dgm:pt modelId="{4A5260D4-3323-42F2-BAAC-E8F4C89E40DC}" type="pres">
      <dgm:prSet presAssocID="{EB8CB57C-02B6-4E05-8FA6-A5862910A19D}" presName="sibTrans" presStyleCnt="0"/>
      <dgm:spPr/>
    </dgm:pt>
    <dgm:pt modelId="{9612D587-11B2-47C9-AF25-4F87ED3A421C}" type="pres">
      <dgm:prSet presAssocID="{F8223F5A-7103-4F2E-AE23-C78298E91AB2}" presName="compNode" presStyleCnt="0"/>
      <dgm:spPr/>
    </dgm:pt>
    <dgm:pt modelId="{3E172690-5D30-4E0B-959C-D92A8DA6F43B}" type="pres">
      <dgm:prSet presAssocID="{F8223F5A-7103-4F2E-AE23-C78298E91AB2}" presName="bgRect" presStyleLbl="bgShp" presStyleIdx="1" presStyleCnt="3"/>
      <dgm:spPr/>
    </dgm:pt>
    <dgm:pt modelId="{6F1B10FA-71A1-48E1-BF9B-B71CC28F0815}" type="pres">
      <dgm:prSet presAssocID="{F8223F5A-7103-4F2E-AE23-C78298E91A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F933893C-3FE3-443B-936A-A7C2A7F012C2}" type="pres">
      <dgm:prSet presAssocID="{F8223F5A-7103-4F2E-AE23-C78298E91AB2}" presName="spaceRect" presStyleCnt="0"/>
      <dgm:spPr/>
    </dgm:pt>
    <dgm:pt modelId="{767B6567-6DCB-4CBF-B7D6-6294AB7FB911}" type="pres">
      <dgm:prSet presAssocID="{F8223F5A-7103-4F2E-AE23-C78298E91AB2}" presName="parTx" presStyleLbl="revTx" presStyleIdx="1" presStyleCnt="3">
        <dgm:presLayoutVars>
          <dgm:chMax val="0"/>
          <dgm:chPref val="0"/>
        </dgm:presLayoutVars>
      </dgm:prSet>
      <dgm:spPr/>
    </dgm:pt>
    <dgm:pt modelId="{AB181202-B4E1-4F63-99BC-23404B749F3F}" type="pres">
      <dgm:prSet presAssocID="{AFE8C8D6-6AEB-4987-A80E-273882737B24}" presName="sibTrans" presStyleCnt="0"/>
      <dgm:spPr/>
    </dgm:pt>
    <dgm:pt modelId="{DC54AAEF-D882-4BA2-83EE-DF29A85EF388}" type="pres">
      <dgm:prSet presAssocID="{F5ACB9B2-133B-4C25-A8E9-18BA40D16E80}" presName="compNode" presStyleCnt="0"/>
      <dgm:spPr/>
    </dgm:pt>
    <dgm:pt modelId="{D5AE0CF5-B5B0-45E5-BA70-064932AB7BBA}" type="pres">
      <dgm:prSet presAssocID="{F5ACB9B2-133B-4C25-A8E9-18BA40D16E80}" presName="bgRect" presStyleLbl="bgShp" presStyleIdx="2" presStyleCnt="3"/>
      <dgm:spPr/>
    </dgm:pt>
    <dgm:pt modelId="{02C8B369-2892-4CAC-8D3F-1CAE6105E99C}" type="pres">
      <dgm:prSet presAssocID="{F5ACB9B2-133B-4C25-A8E9-18BA40D16E8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9F3A3D9-DE3D-4146-AC55-C6D32FCFABAF}" type="pres">
      <dgm:prSet presAssocID="{F5ACB9B2-133B-4C25-A8E9-18BA40D16E80}" presName="spaceRect" presStyleCnt="0"/>
      <dgm:spPr/>
    </dgm:pt>
    <dgm:pt modelId="{DB9E770A-1CB8-4073-B98B-1F394F99F0ED}" type="pres">
      <dgm:prSet presAssocID="{F5ACB9B2-133B-4C25-A8E9-18BA40D16E8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E17502-97AE-45C6-AB9F-40E8A7ABD98A}" type="presOf" srcId="{EE32F835-E1CD-4F94-82A4-F518B6210765}" destId="{7BD7383E-E949-4EC6-BB85-4F2A26FB728D}" srcOrd="0" destOrd="0" presId="urn:microsoft.com/office/officeart/2018/2/layout/IconVerticalSolidList"/>
    <dgm:cxn modelId="{E398720E-53DD-4E45-9A9F-8610C8ECC83F}" type="presOf" srcId="{F5ACB9B2-133B-4C25-A8E9-18BA40D16E80}" destId="{DB9E770A-1CB8-4073-B98B-1F394F99F0ED}" srcOrd="0" destOrd="0" presId="urn:microsoft.com/office/officeart/2018/2/layout/IconVerticalSolidList"/>
    <dgm:cxn modelId="{D78FB329-E86C-4B19-A0A7-E891BD4CD20E}" type="presOf" srcId="{626E2934-05EB-4293-A02C-828770BFD087}" destId="{9B831C6B-A64B-42BB-BD23-A3F91D02D2D2}" srcOrd="0" destOrd="0" presId="urn:microsoft.com/office/officeart/2018/2/layout/IconVerticalSolidList"/>
    <dgm:cxn modelId="{AD5A063E-5ABC-4511-98BB-A31D47C6AB6E}" srcId="{EE32F835-E1CD-4F94-82A4-F518B6210765}" destId="{626E2934-05EB-4293-A02C-828770BFD087}" srcOrd="0" destOrd="0" parTransId="{A5FD7F28-E015-4CA7-810F-53FC6A07AE59}" sibTransId="{EB8CB57C-02B6-4E05-8FA6-A5862910A19D}"/>
    <dgm:cxn modelId="{78EFCC44-DCC2-4FA2-A11F-E3168392C847}" srcId="{EE32F835-E1CD-4F94-82A4-F518B6210765}" destId="{F5ACB9B2-133B-4C25-A8E9-18BA40D16E80}" srcOrd="2" destOrd="0" parTransId="{C37E544D-B9D2-4A19-B194-4F6E725DD744}" sibTransId="{357A0C64-0F73-4D53-BA5E-4AF1F396C7EF}"/>
    <dgm:cxn modelId="{579228BA-CCCD-4D77-8E7C-55F0030DAAA1}" type="presOf" srcId="{F8223F5A-7103-4F2E-AE23-C78298E91AB2}" destId="{767B6567-6DCB-4CBF-B7D6-6294AB7FB911}" srcOrd="0" destOrd="0" presId="urn:microsoft.com/office/officeart/2018/2/layout/IconVerticalSolidList"/>
    <dgm:cxn modelId="{F8D468C8-F371-47C8-9F66-F853AFEAC0DA}" srcId="{EE32F835-E1CD-4F94-82A4-F518B6210765}" destId="{F8223F5A-7103-4F2E-AE23-C78298E91AB2}" srcOrd="1" destOrd="0" parTransId="{8D2F077B-D8CB-4917-B55A-4DD81EE66148}" sibTransId="{AFE8C8D6-6AEB-4987-A80E-273882737B24}"/>
    <dgm:cxn modelId="{BA0CD7CC-4134-4EB6-8A80-A423C09F3B5C}" type="presParOf" srcId="{7BD7383E-E949-4EC6-BB85-4F2A26FB728D}" destId="{7A660A2F-2A4B-4F5E-BC29-5EADFAA40C7B}" srcOrd="0" destOrd="0" presId="urn:microsoft.com/office/officeart/2018/2/layout/IconVerticalSolidList"/>
    <dgm:cxn modelId="{27BEC970-0159-457C-BCC9-88A70B4283A6}" type="presParOf" srcId="{7A660A2F-2A4B-4F5E-BC29-5EADFAA40C7B}" destId="{885576AF-D0BB-4BEE-ABAF-9310AAD53DC5}" srcOrd="0" destOrd="0" presId="urn:microsoft.com/office/officeart/2018/2/layout/IconVerticalSolidList"/>
    <dgm:cxn modelId="{82B916F6-F3EC-45D8-A72F-51C9DBAA73A5}" type="presParOf" srcId="{7A660A2F-2A4B-4F5E-BC29-5EADFAA40C7B}" destId="{B654BDAC-AF4B-48C0-8352-D7B731F95ACE}" srcOrd="1" destOrd="0" presId="urn:microsoft.com/office/officeart/2018/2/layout/IconVerticalSolidList"/>
    <dgm:cxn modelId="{C814E5ED-BA55-497F-8BB8-7C7A91EEB10D}" type="presParOf" srcId="{7A660A2F-2A4B-4F5E-BC29-5EADFAA40C7B}" destId="{CE953256-A23C-457A-A806-7AEB7C92B668}" srcOrd="2" destOrd="0" presId="urn:microsoft.com/office/officeart/2018/2/layout/IconVerticalSolidList"/>
    <dgm:cxn modelId="{ED8941BC-F4FA-438D-8B46-35D9B04BC6C5}" type="presParOf" srcId="{7A660A2F-2A4B-4F5E-BC29-5EADFAA40C7B}" destId="{9B831C6B-A64B-42BB-BD23-A3F91D02D2D2}" srcOrd="3" destOrd="0" presId="urn:microsoft.com/office/officeart/2018/2/layout/IconVerticalSolidList"/>
    <dgm:cxn modelId="{00059EC1-1E10-478B-B08C-D1CF5C036E7B}" type="presParOf" srcId="{7BD7383E-E949-4EC6-BB85-4F2A26FB728D}" destId="{4A5260D4-3323-42F2-BAAC-E8F4C89E40DC}" srcOrd="1" destOrd="0" presId="urn:microsoft.com/office/officeart/2018/2/layout/IconVerticalSolidList"/>
    <dgm:cxn modelId="{B461D1B3-6277-4F33-8F1D-9532FC0EE131}" type="presParOf" srcId="{7BD7383E-E949-4EC6-BB85-4F2A26FB728D}" destId="{9612D587-11B2-47C9-AF25-4F87ED3A421C}" srcOrd="2" destOrd="0" presId="urn:microsoft.com/office/officeart/2018/2/layout/IconVerticalSolidList"/>
    <dgm:cxn modelId="{C3BE150B-03E5-4CAC-A56A-07181E9C260F}" type="presParOf" srcId="{9612D587-11B2-47C9-AF25-4F87ED3A421C}" destId="{3E172690-5D30-4E0B-959C-D92A8DA6F43B}" srcOrd="0" destOrd="0" presId="urn:microsoft.com/office/officeart/2018/2/layout/IconVerticalSolidList"/>
    <dgm:cxn modelId="{FEE5378A-2C88-46C2-9880-0EB30E4B39BF}" type="presParOf" srcId="{9612D587-11B2-47C9-AF25-4F87ED3A421C}" destId="{6F1B10FA-71A1-48E1-BF9B-B71CC28F0815}" srcOrd="1" destOrd="0" presId="urn:microsoft.com/office/officeart/2018/2/layout/IconVerticalSolidList"/>
    <dgm:cxn modelId="{5C97D5CE-75D0-4BE9-91A8-B45FD1B31087}" type="presParOf" srcId="{9612D587-11B2-47C9-AF25-4F87ED3A421C}" destId="{F933893C-3FE3-443B-936A-A7C2A7F012C2}" srcOrd="2" destOrd="0" presId="urn:microsoft.com/office/officeart/2018/2/layout/IconVerticalSolidList"/>
    <dgm:cxn modelId="{F7610F7C-FD09-45DF-B927-EBCD62B576BA}" type="presParOf" srcId="{9612D587-11B2-47C9-AF25-4F87ED3A421C}" destId="{767B6567-6DCB-4CBF-B7D6-6294AB7FB911}" srcOrd="3" destOrd="0" presId="urn:microsoft.com/office/officeart/2018/2/layout/IconVerticalSolidList"/>
    <dgm:cxn modelId="{92BF6426-8AD9-4B28-B748-E96601FF89B8}" type="presParOf" srcId="{7BD7383E-E949-4EC6-BB85-4F2A26FB728D}" destId="{AB181202-B4E1-4F63-99BC-23404B749F3F}" srcOrd="3" destOrd="0" presId="urn:microsoft.com/office/officeart/2018/2/layout/IconVerticalSolidList"/>
    <dgm:cxn modelId="{72B6E056-503B-4FF2-8F16-7EA4210131A9}" type="presParOf" srcId="{7BD7383E-E949-4EC6-BB85-4F2A26FB728D}" destId="{DC54AAEF-D882-4BA2-83EE-DF29A85EF388}" srcOrd="4" destOrd="0" presId="urn:microsoft.com/office/officeart/2018/2/layout/IconVerticalSolidList"/>
    <dgm:cxn modelId="{DD7330AB-9BFF-4A1E-8310-FA0E17C3ED5E}" type="presParOf" srcId="{DC54AAEF-D882-4BA2-83EE-DF29A85EF388}" destId="{D5AE0CF5-B5B0-45E5-BA70-064932AB7BBA}" srcOrd="0" destOrd="0" presId="urn:microsoft.com/office/officeart/2018/2/layout/IconVerticalSolidList"/>
    <dgm:cxn modelId="{5CD6BE3F-CEA0-401B-8E8A-07D58E5DF7B7}" type="presParOf" srcId="{DC54AAEF-D882-4BA2-83EE-DF29A85EF388}" destId="{02C8B369-2892-4CAC-8D3F-1CAE6105E99C}" srcOrd="1" destOrd="0" presId="urn:microsoft.com/office/officeart/2018/2/layout/IconVerticalSolidList"/>
    <dgm:cxn modelId="{FF920A13-D5C1-4474-A358-F8674DA0545A}" type="presParOf" srcId="{DC54AAEF-D882-4BA2-83EE-DF29A85EF388}" destId="{E9F3A3D9-DE3D-4146-AC55-C6D32FCFABAF}" srcOrd="2" destOrd="0" presId="urn:microsoft.com/office/officeart/2018/2/layout/IconVerticalSolidList"/>
    <dgm:cxn modelId="{76C1844D-BB24-48F0-A727-B77F6A65C3FE}" type="presParOf" srcId="{DC54AAEF-D882-4BA2-83EE-DF29A85EF388}" destId="{DB9E770A-1CB8-4073-B98B-1F394F99F0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C9DA-6CED-44F0-BC28-42C2920A76BF}">
      <dsp:nvSpPr>
        <dsp:cNvPr id="0" name=""/>
        <dsp:cNvSpPr/>
      </dsp:nvSpPr>
      <dsp:spPr>
        <a:xfrm>
          <a:off x="626907" y="179859"/>
          <a:ext cx="1248979" cy="12489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0BEB5-63BA-4DD9-A3AE-63860FEAF62A}">
      <dsp:nvSpPr>
        <dsp:cNvPr id="0" name=""/>
        <dsp:cNvSpPr/>
      </dsp:nvSpPr>
      <dsp:spPr>
        <a:xfrm>
          <a:off x="893083" y="446035"/>
          <a:ext cx="716627" cy="716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4D6E4-34EF-45D2-9630-C36E32227CC8}">
      <dsp:nvSpPr>
        <dsp:cNvPr id="0" name=""/>
        <dsp:cNvSpPr/>
      </dsp:nvSpPr>
      <dsp:spPr>
        <a:xfrm>
          <a:off x="227643" y="1817865"/>
          <a:ext cx="2047508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1. No responses from residents of Germany, Romania, Albania, Macedonia, Greece, or Turkey</a:t>
          </a:r>
        </a:p>
      </dsp:txBody>
      <dsp:txXfrm>
        <a:off x="227643" y="1817865"/>
        <a:ext cx="2047508" cy="2025000"/>
      </dsp:txXfrm>
    </dsp:sp>
    <dsp:sp modelId="{B2B13345-A02B-4487-A439-DB0E3CA1228F}">
      <dsp:nvSpPr>
        <dsp:cNvPr id="0" name=""/>
        <dsp:cNvSpPr/>
      </dsp:nvSpPr>
      <dsp:spPr>
        <a:xfrm>
          <a:off x="3032729" y="179859"/>
          <a:ext cx="1248979" cy="12489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720D44-2A06-4DD3-877E-A60F7BCC7EAB}">
      <dsp:nvSpPr>
        <dsp:cNvPr id="0" name=""/>
        <dsp:cNvSpPr/>
      </dsp:nvSpPr>
      <dsp:spPr>
        <a:xfrm>
          <a:off x="3298906" y="446035"/>
          <a:ext cx="716627" cy="716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447D5-25BF-4AE3-9519-9D0EBDD47458}">
      <dsp:nvSpPr>
        <dsp:cNvPr id="0" name=""/>
        <dsp:cNvSpPr/>
      </dsp:nvSpPr>
      <dsp:spPr>
        <a:xfrm>
          <a:off x="2633465" y="1817865"/>
          <a:ext cx="2047508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2. No East/West, North/south Europe divide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(Slovenia, Croatia)</a:t>
          </a:r>
        </a:p>
      </dsp:txBody>
      <dsp:txXfrm>
        <a:off x="2633465" y="1817865"/>
        <a:ext cx="2047508" cy="2025000"/>
      </dsp:txXfrm>
    </dsp:sp>
    <dsp:sp modelId="{614E7BB9-DD14-489F-9238-BC7D64B42EEE}">
      <dsp:nvSpPr>
        <dsp:cNvPr id="0" name=""/>
        <dsp:cNvSpPr/>
      </dsp:nvSpPr>
      <dsp:spPr>
        <a:xfrm>
          <a:off x="5438552" y="179859"/>
          <a:ext cx="1248979" cy="12489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6BCB6-FA1A-43D9-A57F-29A3EF0F4B47}">
      <dsp:nvSpPr>
        <dsp:cNvPr id="0" name=""/>
        <dsp:cNvSpPr/>
      </dsp:nvSpPr>
      <dsp:spPr>
        <a:xfrm>
          <a:off x="5704728" y="446035"/>
          <a:ext cx="716627" cy="716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E5C20-9DD5-42DB-A9D9-3CBDD7CD30AE}">
      <dsp:nvSpPr>
        <dsp:cNvPr id="0" name=""/>
        <dsp:cNvSpPr/>
      </dsp:nvSpPr>
      <dsp:spPr>
        <a:xfrm>
          <a:off x="5039287" y="1817865"/>
          <a:ext cx="2047508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3. Single country responses led to problematic data</a:t>
          </a:r>
        </a:p>
      </dsp:txBody>
      <dsp:txXfrm>
        <a:off x="5039287" y="1817865"/>
        <a:ext cx="2047508" cy="2025000"/>
      </dsp:txXfrm>
    </dsp:sp>
    <dsp:sp modelId="{5B0645AA-3FD2-46C6-8137-868AD04435A9}">
      <dsp:nvSpPr>
        <dsp:cNvPr id="0" name=""/>
        <dsp:cNvSpPr/>
      </dsp:nvSpPr>
      <dsp:spPr>
        <a:xfrm>
          <a:off x="7844374" y="179859"/>
          <a:ext cx="1248979" cy="12489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1203F3-BBFF-432E-8E81-CB83141D44F5}">
      <dsp:nvSpPr>
        <dsp:cNvPr id="0" name=""/>
        <dsp:cNvSpPr/>
      </dsp:nvSpPr>
      <dsp:spPr>
        <a:xfrm>
          <a:off x="8110550" y="446035"/>
          <a:ext cx="716627" cy="716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14B09-7428-419C-8A40-7BF679D63DF0}">
      <dsp:nvSpPr>
        <dsp:cNvPr id="0" name=""/>
        <dsp:cNvSpPr/>
      </dsp:nvSpPr>
      <dsp:spPr>
        <a:xfrm>
          <a:off x="7445110" y="1817865"/>
          <a:ext cx="2047508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Continued research opportunity: continue survey, targeting areas with only 1 or 0 respondents</a:t>
          </a:r>
        </a:p>
      </dsp:txBody>
      <dsp:txXfrm>
        <a:off x="7445110" y="1817865"/>
        <a:ext cx="2047508" cy="20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6ADF-954B-4E6D-BB2D-8D6B1B7724B2}">
      <dsp:nvSpPr>
        <dsp:cNvPr id="0" name=""/>
        <dsp:cNvSpPr/>
      </dsp:nvSpPr>
      <dsp:spPr>
        <a:xfrm>
          <a:off x="614381" y="49261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1D010A-B883-4829-A44F-9215478A68EA}">
      <dsp:nvSpPr>
        <dsp:cNvPr id="0" name=""/>
        <dsp:cNvSpPr/>
      </dsp:nvSpPr>
      <dsp:spPr>
        <a:xfrm>
          <a:off x="987318" y="86555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EBB3D-94F4-484D-A9A0-BFB2925BD098}">
      <dsp:nvSpPr>
        <dsp:cNvPr id="0" name=""/>
        <dsp:cNvSpPr/>
      </dsp:nvSpPr>
      <dsp:spPr>
        <a:xfrm>
          <a:off x="54974" y="2787612"/>
          <a:ext cx="2868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Likert </a:t>
          </a:r>
          <a:r>
            <a:rPr lang="en-US" sz="2000" kern="1200" dirty="0"/>
            <a:t>scores</a:t>
          </a:r>
          <a:r>
            <a:rPr lang="en-US" sz="1900" kern="1200" dirty="0"/>
            <a:t> consistent within Leader/moderate categories</a:t>
          </a:r>
        </a:p>
      </dsp:txBody>
      <dsp:txXfrm>
        <a:off x="54974" y="2787612"/>
        <a:ext cx="2868750" cy="742500"/>
      </dsp:txXfrm>
    </dsp:sp>
    <dsp:sp modelId="{FB9C298B-DDDE-4429-B1CF-87A87EDFE8FF}">
      <dsp:nvSpPr>
        <dsp:cNvPr id="0" name=""/>
        <dsp:cNvSpPr/>
      </dsp:nvSpPr>
      <dsp:spPr>
        <a:xfrm>
          <a:off x="3985162" y="49261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4D350-84C6-4C93-ABD2-78CD088A93B1}">
      <dsp:nvSpPr>
        <dsp:cNvPr id="0" name=""/>
        <dsp:cNvSpPr/>
      </dsp:nvSpPr>
      <dsp:spPr>
        <a:xfrm>
          <a:off x="4358099" y="86555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53D55-F1A6-43A5-A05F-D8FFBEBC65AC}">
      <dsp:nvSpPr>
        <dsp:cNvPr id="0" name=""/>
        <dsp:cNvSpPr/>
      </dsp:nvSpPr>
      <dsp:spPr>
        <a:xfrm>
          <a:off x="3425756" y="2787612"/>
          <a:ext cx="2868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More university/general support of impact = less problems with impact</a:t>
          </a:r>
        </a:p>
      </dsp:txBody>
      <dsp:txXfrm>
        <a:off x="3425756" y="2787612"/>
        <a:ext cx="2868750" cy="742500"/>
      </dsp:txXfrm>
    </dsp:sp>
    <dsp:sp modelId="{20835687-9F61-485B-873E-D8AD55DBA501}">
      <dsp:nvSpPr>
        <dsp:cNvPr id="0" name=""/>
        <dsp:cNvSpPr/>
      </dsp:nvSpPr>
      <dsp:spPr>
        <a:xfrm>
          <a:off x="7355943" y="49261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5B0FDB-983F-4CBE-A48A-816491EDF44A}">
      <dsp:nvSpPr>
        <dsp:cNvPr id="0" name=""/>
        <dsp:cNvSpPr/>
      </dsp:nvSpPr>
      <dsp:spPr>
        <a:xfrm>
          <a:off x="7728881" y="86555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4A661-D041-4245-90FB-2EEC489E2E94}">
      <dsp:nvSpPr>
        <dsp:cNvPr id="0" name=""/>
        <dsp:cNvSpPr/>
      </dsp:nvSpPr>
      <dsp:spPr>
        <a:xfrm>
          <a:off x="6796537" y="2787612"/>
          <a:ext cx="2868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UK still said more workload – potentially due to REF conditions</a:t>
          </a:r>
        </a:p>
      </dsp:txBody>
      <dsp:txXfrm>
        <a:off x="6796537" y="2787612"/>
        <a:ext cx="2868750" cy="74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03E3-279E-4EFB-B90F-E37D9E0C4D2C}">
      <dsp:nvSpPr>
        <dsp:cNvPr id="0" name=""/>
        <dsp:cNvSpPr/>
      </dsp:nvSpPr>
      <dsp:spPr>
        <a:xfrm>
          <a:off x="0" y="353274"/>
          <a:ext cx="5641974" cy="205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437388" rIns="43788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More confident of importance of research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Importance of impact to their own research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More motivated for social impact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Fewer tensions with aims</a:t>
          </a:r>
        </a:p>
      </dsp:txBody>
      <dsp:txXfrm>
        <a:off x="0" y="353274"/>
        <a:ext cx="5641974" cy="2050650"/>
      </dsp:txXfrm>
    </dsp:sp>
    <dsp:sp modelId="{CF6934E2-8172-401A-9123-92017F9CC710}">
      <dsp:nvSpPr>
        <dsp:cNvPr id="0" name=""/>
        <dsp:cNvSpPr/>
      </dsp:nvSpPr>
      <dsp:spPr>
        <a:xfrm>
          <a:off x="282098" y="43314"/>
          <a:ext cx="3949382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Women</a:t>
          </a:r>
        </a:p>
      </dsp:txBody>
      <dsp:txXfrm>
        <a:off x="312360" y="73576"/>
        <a:ext cx="3888858" cy="559396"/>
      </dsp:txXfrm>
    </dsp:sp>
    <dsp:sp modelId="{9AA5A868-5B1B-4006-AE81-B2B918C6CE75}">
      <dsp:nvSpPr>
        <dsp:cNvPr id="0" name=""/>
        <dsp:cNvSpPr/>
      </dsp:nvSpPr>
      <dsp:spPr>
        <a:xfrm>
          <a:off x="0" y="2827285"/>
          <a:ext cx="5641974" cy="205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437388" rIns="43788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Slightly more training and success to date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Self-reporting of more involved in creating social impact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Slightly more university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More tensions with aims</a:t>
          </a:r>
        </a:p>
      </dsp:txBody>
      <dsp:txXfrm>
        <a:off x="0" y="2827285"/>
        <a:ext cx="5641974" cy="2050650"/>
      </dsp:txXfrm>
    </dsp:sp>
    <dsp:sp modelId="{15DDAE61-D406-4A13-85FB-EACFCEEEE4DE}">
      <dsp:nvSpPr>
        <dsp:cNvPr id="0" name=""/>
        <dsp:cNvSpPr/>
      </dsp:nvSpPr>
      <dsp:spPr>
        <a:xfrm>
          <a:off x="282098" y="2517325"/>
          <a:ext cx="3949382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</a:t>
          </a:r>
        </a:p>
      </dsp:txBody>
      <dsp:txXfrm>
        <a:off x="312360" y="2547587"/>
        <a:ext cx="388885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802B3-ECC8-4E3B-8531-698D8F1F1740}">
      <dsp:nvSpPr>
        <dsp:cNvPr id="0" name=""/>
        <dsp:cNvSpPr/>
      </dsp:nvSpPr>
      <dsp:spPr>
        <a:xfrm>
          <a:off x="189" y="146997"/>
          <a:ext cx="2292425" cy="4669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0" rIns="22644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Researchers Most Positive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Importance of research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Importance of impact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Motivation to impact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 in university support/emphasis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Impact not additional workload</a:t>
          </a:r>
          <a:endParaRPr lang="en-US" sz="1100" kern="1200" dirty="0"/>
        </a:p>
      </dsp:txBody>
      <dsp:txXfrm>
        <a:off x="189" y="2014722"/>
        <a:ext cx="2292425" cy="2801587"/>
      </dsp:txXfrm>
    </dsp:sp>
    <dsp:sp modelId="{EB31E123-5B48-42C1-A6CB-3207B3EF35BD}">
      <dsp:nvSpPr>
        <dsp:cNvPr id="0" name=""/>
        <dsp:cNvSpPr/>
      </dsp:nvSpPr>
      <dsp:spPr>
        <a:xfrm>
          <a:off x="189" y="1106198"/>
          <a:ext cx="2292425" cy="110036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165100" rIns="22644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189" y="1106198"/>
        <a:ext cx="2292425" cy="1100364"/>
      </dsp:txXfrm>
    </dsp:sp>
    <dsp:sp modelId="{2C7FE0A4-89AA-4224-8DE7-18DB2E793943}">
      <dsp:nvSpPr>
        <dsp:cNvPr id="0" name=""/>
        <dsp:cNvSpPr/>
      </dsp:nvSpPr>
      <dsp:spPr>
        <a:xfrm>
          <a:off x="2476008" y="146997"/>
          <a:ext cx="2292425" cy="4669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0" rIns="22644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Research assistants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 university support/emphasis</a:t>
          </a:r>
        </a:p>
      </dsp:txBody>
      <dsp:txXfrm>
        <a:off x="2476008" y="2014722"/>
        <a:ext cx="2292425" cy="2801587"/>
      </dsp:txXfrm>
    </dsp:sp>
    <dsp:sp modelId="{8C55BF76-2C94-4A37-AA98-0940C6333721}">
      <dsp:nvSpPr>
        <dsp:cNvPr id="0" name=""/>
        <dsp:cNvSpPr/>
      </dsp:nvSpPr>
      <dsp:spPr>
        <a:xfrm>
          <a:off x="2476008" y="1106198"/>
          <a:ext cx="2292425" cy="110036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165100" rIns="22644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476008" y="1106198"/>
        <a:ext cx="2292425" cy="1100364"/>
      </dsp:txXfrm>
    </dsp:sp>
    <dsp:sp modelId="{F5E30494-0213-458C-BB28-8097D27A5B2A}">
      <dsp:nvSpPr>
        <dsp:cNvPr id="0" name=""/>
        <dsp:cNvSpPr/>
      </dsp:nvSpPr>
      <dsp:spPr>
        <a:xfrm>
          <a:off x="4951828" y="146997"/>
          <a:ext cx="2292425" cy="4669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0" rIns="22644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Everyone else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Impact is additional workload</a:t>
          </a:r>
        </a:p>
      </dsp:txBody>
      <dsp:txXfrm>
        <a:off x="4951828" y="2014722"/>
        <a:ext cx="2292425" cy="2801587"/>
      </dsp:txXfrm>
    </dsp:sp>
    <dsp:sp modelId="{00EB2E4C-BD53-4C59-BAA1-706A4718CF20}">
      <dsp:nvSpPr>
        <dsp:cNvPr id="0" name=""/>
        <dsp:cNvSpPr/>
      </dsp:nvSpPr>
      <dsp:spPr>
        <a:xfrm>
          <a:off x="4951828" y="1106198"/>
          <a:ext cx="2292425" cy="110036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165100" rIns="22644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4951828" y="1106198"/>
        <a:ext cx="2292425" cy="1100364"/>
      </dsp:txXfrm>
    </dsp:sp>
    <dsp:sp modelId="{ECF5ED90-F993-44C5-B7C9-23DF8E0E0687}">
      <dsp:nvSpPr>
        <dsp:cNvPr id="0" name=""/>
        <dsp:cNvSpPr/>
      </dsp:nvSpPr>
      <dsp:spPr>
        <a:xfrm>
          <a:off x="7427647" y="146997"/>
          <a:ext cx="2292425" cy="46693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0" rIns="22644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PhD candidates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More university support than PhD students</a:t>
          </a:r>
        </a:p>
      </dsp:txBody>
      <dsp:txXfrm>
        <a:off x="7427647" y="2014722"/>
        <a:ext cx="2292425" cy="2801587"/>
      </dsp:txXfrm>
    </dsp:sp>
    <dsp:sp modelId="{C45CEBE5-B1FB-4F64-B07A-C347F80FCBF8}">
      <dsp:nvSpPr>
        <dsp:cNvPr id="0" name=""/>
        <dsp:cNvSpPr/>
      </dsp:nvSpPr>
      <dsp:spPr>
        <a:xfrm>
          <a:off x="7427647" y="1106198"/>
          <a:ext cx="2292425" cy="110036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6441" tIns="165100" rIns="22644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7427647" y="1106198"/>
        <a:ext cx="2292425" cy="1100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C0413-A375-414C-9795-47E83CAF3B38}">
      <dsp:nvSpPr>
        <dsp:cNvPr id="0" name=""/>
        <dsp:cNvSpPr/>
      </dsp:nvSpPr>
      <dsp:spPr>
        <a:xfrm>
          <a:off x="511643" y="1065625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2095B7-2761-4839-B0BC-B79FFE199E97}">
      <dsp:nvSpPr>
        <dsp:cNvPr id="0" name=""/>
        <dsp:cNvSpPr/>
      </dsp:nvSpPr>
      <dsp:spPr>
        <a:xfrm>
          <a:off x="848018" y="1402000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46368-9123-4F2E-988E-43E558ACF349}">
      <dsp:nvSpPr>
        <dsp:cNvPr id="0" name=""/>
        <dsp:cNvSpPr/>
      </dsp:nvSpPr>
      <dsp:spPr>
        <a:xfrm>
          <a:off x="7081" y="3135625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Paul Benneworth</a:t>
          </a:r>
        </a:p>
      </dsp:txBody>
      <dsp:txXfrm>
        <a:off x="7081" y="3135625"/>
        <a:ext cx="2587500" cy="720000"/>
      </dsp:txXfrm>
    </dsp:sp>
    <dsp:sp modelId="{57114F1F-A288-4EE4-8CB1-6979567180C2}">
      <dsp:nvSpPr>
        <dsp:cNvPr id="0" name=""/>
        <dsp:cNvSpPr/>
      </dsp:nvSpPr>
      <dsp:spPr>
        <a:xfrm>
          <a:off x="3551956" y="1065625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F9B9C-41A7-4DF9-B48C-42FCB47F7385}">
      <dsp:nvSpPr>
        <dsp:cNvPr id="0" name=""/>
        <dsp:cNvSpPr/>
      </dsp:nvSpPr>
      <dsp:spPr>
        <a:xfrm>
          <a:off x="3888331" y="1402000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EACCB-2E8C-4A16-839A-BBFD8F703493}">
      <dsp:nvSpPr>
        <dsp:cNvPr id="0" name=""/>
        <dsp:cNvSpPr/>
      </dsp:nvSpPr>
      <dsp:spPr>
        <a:xfrm>
          <a:off x="3047393" y="3135625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Rita Faria</a:t>
          </a:r>
        </a:p>
      </dsp:txBody>
      <dsp:txXfrm>
        <a:off x="3047393" y="3135625"/>
        <a:ext cx="2587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576AF-D0BB-4BEE-ABAF-9310AAD53DC5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54BDAC-AF4B-48C0-8352-D7B731F95ACE}">
      <dsp:nvSpPr>
        <dsp:cNvPr id="0" name=""/>
        <dsp:cNvSpPr/>
      </dsp:nvSpPr>
      <dsp:spPr>
        <a:xfrm>
          <a:off x="492125" y="208833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31C6B-A64B-42BB-BD23-A3F91D02D2D2}">
      <dsp:nvSpPr>
        <dsp:cNvPr id="0" name=""/>
        <dsp:cNvSpPr/>
      </dsp:nvSpPr>
      <dsp:spPr>
        <a:xfrm>
          <a:off x="1627554" y="600"/>
          <a:ext cx="4010483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Want to be my colleague or tell me how wrong I am?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Yell at me on Twitter or through good old e-mail! </a:t>
          </a:r>
          <a:r>
            <a:rPr lang="en-US" sz="2000" kern="1200" dirty="0">
              <a:sym typeface="Wingdings" panose="05000000000000000000" pitchFamily="2" charset="2"/>
            </a:rPr>
            <a:t></a:t>
          </a:r>
          <a:endParaRPr lang="en-US" sz="2000" kern="1200" dirty="0"/>
        </a:p>
      </dsp:txBody>
      <dsp:txXfrm>
        <a:off x="1627554" y="600"/>
        <a:ext cx="4010483" cy="1405728"/>
      </dsp:txXfrm>
    </dsp:sp>
    <dsp:sp modelId="{3E172690-5D30-4E0B-959C-D92A8DA6F43B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B10FA-71A1-48E1-BF9B-B71CC28F0815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B6567-6DCB-4CBF-B7D6-6294AB7FB911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Twitter: @ecumenicmatter</a:t>
          </a:r>
        </a:p>
      </dsp:txBody>
      <dsp:txXfrm>
        <a:off x="1623616" y="1757760"/>
        <a:ext cx="4018358" cy="1405728"/>
      </dsp:txXfrm>
    </dsp:sp>
    <dsp:sp modelId="{D5AE0CF5-B5B0-45E5-BA70-064932AB7BBA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B369-2892-4CAC-8D3F-1CAE6105E99C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E770A-1CB8-4073-B98B-1F394F99F0ED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E-mail: b.d.good@vu.nl</a:t>
          </a:r>
        </a:p>
      </dsp:txBody>
      <dsp:txXfrm>
        <a:off x="1623616" y="3514921"/>
        <a:ext cx="4018358" cy="1405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0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5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A5CA1D-4447-4FC2-931E-F782785DD6C5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711A52-92E3-470E-AA31-EAB2FCAFC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5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945F-1447-492F-8524-7514556ED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and Agency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2EE8E-FCF7-4B39-92A2-710166C9D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Bradley Good</a:t>
            </a:r>
            <a:br>
              <a:rPr lang="en-US" dirty="0"/>
            </a:br>
            <a:r>
              <a:rPr lang="en-US" dirty="0"/>
              <a:t>PhD Student</a:t>
            </a:r>
            <a:br>
              <a:rPr lang="en-US" dirty="0"/>
            </a:br>
            <a:r>
              <a:rPr lang="en-US" i="1" dirty="0"/>
              <a:t>Sociology</a:t>
            </a:r>
            <a:br>
              <a:rPr lang="en-US" dirty="0"/>
            </a:br>
            <a:r>
              <a:rPr lang="en-US" b="1" dirty="0"/>
              <a:t>VU Amsterdam</a:t>
            </a:r>
          </a:p>
        </p:txBody>
      </p:sp>
    </p:spTree>
    <p:extLst>
      <p:ext uri="{BB962C8B-B14F-4D97-AF65-F5344CB8AC3E}">
        <p14:creationId xmlns:p14="http://schemas.microsoft.com/office/powerpoint/2010/main" val="238595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1D7B7-AFB8-4AAA-B5A7-52738A5E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Gender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86A1DA-E061-46FD-83D0-89C303C4D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29357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9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9B6B-95F3-4DBC-A79C-80A4A837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Our Respondents - position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152B53C-79EA-452C-A273-21ED094AE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99105"/>
              </p:ext>
            </p:extLst>
          </p:nvPr>
        </p:nvGraphicFramePr>
        <p:xfrm>
          <a:off x="310896" y="2286000"/>
          <a:ext cx="1138428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94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453E-F22E-4E81-ACD4-9867F444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Position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F7D2E9-3E82-4C6C-93BA-00BC20CF9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35713"/>
              </p:ext>
            </p:extLst>
          </p:nvPr>
        </p:nvGraphicFramePr>
        <p:xfrm>
          <a:off x="1023938" y="1675237"/>
          <a:ext cx="9720262" cy="496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2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B6D1-3534-4A1E-B267-16A05EA0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FFD7C-AC4B-4131-AACE-A4AE81425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9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5190-33D8-4468-8D16-2316A0C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CF68-EFD4-4B8B-AC18-E67DE451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from a simple to ecosystem version of research impact </a:t>
            </a:r>
          </a:p>
        </p:txBody>
      </p:sp>
    </p:spTree>
    <p:extLst>
      <p:ext uri="{BB962C8B-B14F-4D97-AF65-F5344CB8AC3E}">
        <p14:creationId xmlns:p14="http://schemas.microsoft.com/office/powerpoint/2010/main" val="227153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67998A8-6697-486C-A177-A7C6D7D4BDE5}"/>
              </a:ext>
            </a:extLst>
          </p:cNvPr>
          <p:cNvSpPr/>
          <p:nvPr/>
        </p:nvSpPr>
        <p:spPr>
          <a:xfrm>
            <a:off x="3027285" y="2831977"/>
            <a:ext cx="1731146" cy="1642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Researcher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E36329-3B50-413C-B26C-7984A3FAF896}"/>
              </a:ext>
            </a:extLst>
          </p:cNvPr>
          <p:cNvSpPr/>
          <p:nvPr/>
        </p:nvSpPr>
        <p:spPr>
          <a:xfrm>
            <a:off x="7554897" y="2831976"/>
            <a:ext cx="1731146" cy="1642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7FC265B-86A2-439B-BCDA-9EB303D4F950}"/>
              </a:ext>
            </a:extLst>
          </p:cNvPr>
          <p:cNvSpPr/>
          <p:nvPr/>
        </p:nvSpPr>
        <p:spPr>
          <a:xfrm>
            <a:off x="4616389" y="3542191"/>
            <a:ext cx="3107184" cy="4172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37227C3-0995-4A5F-9E32-E15D83B9F626}"/>
              </a:ext>
            </a:extLst>
          </p:cNvPr>
          <p:cNvSpPr/>
          <p:nvPr/>
        </p:nvSpPr>
        <p:spPr>
          <a:xfrm rot="5400000">
            <a:off x="4637844" y="2887094"/>
            <a:ext cx="1417468" cy="3758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0A8A8B-B9D0-4183-AE71-9A04D88C6617}"/>
              </a:ext>
            </a:extLst>
          </p:cNvPr>
          <p:cNvSpPr/>
          <p:nvPr/>
        </p:nvSpPr>
        <p:spPr>
          <a:xfrm rot="5400000">
            <a:off x="5072108" y="2904848"/>
            <a:ext cx="1417468" cy="3758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2FF143F-B49C-4A82-8B27-1FE8E24B6DD8}"/>
              </a:ext>
            </a:extLst>
          </p:cNvPr>
          <p:cNvSpPr/>
          <p:nvPr/>
        </p:nvSpPr>
        <p:spPr>
          <a:xfrm rot="5400000">
            <a:off x="5561861" y="2904848"/>
            <a:ext cx="1417468" cy="3758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407A7C-E3A4-4741-B90B-7316053A780F}"/>
              </a:ext>
            </a:extLst>
          </p:cNvPr>
          <p:cNvSpPr/>
          <p:nvPr/>
        </p:nvSpPr>
        <p:spPr>
          <a:xfrm rot="5400000">
            <a:off x="6090083" y="2904848"/>
            <a:ext cx="1417468" cy="3758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24F34-2F94-433C-AACC-B8C98BF2982B}"/>
              </a:ext>
            </a:extLst>
          </p:cNvPr>
          <p:cNvSpPr txBox="1"/>
          <p:nvPr/>
        </p:nvSpPr>
        <p:spPr>
          <a:xfrm>
            <a:off x="4259063" y="1947741"/>
            <a:ext cx="346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Factors affecting the relationship </a:t>
            </a: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F7CD5B6D-2DC4-4478-91BA-5362AF7DFC14}"/>
              </a:ext>
            </a:extLst>
          </p:cNvPr>
          <p:cNvSpPr/>
          <p:nvPr/>
        </p:nvSpPr>
        <p:spPr>
          <a:xfrm rot="10800000">
            <a:off x="4191740" y="4119237"/>
            <a:ext cx="3781887" cy="710214"/>
          </a:xfrm>
          <a:prstGeom prst="curved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E727945-C5EA-40DC-9CD5-795819D9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simple model of what affects SSH research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50C8E-C48E-408D-B14E-3B159EA89019}"/>
              </a:ext>
            </a:extLst>
          </p:cNvPr>
          <p:cNvSpPr txBox="1"/>
          <p:nvPr/>
        </p:nvSpPr>
        <p:spPr>
          <a:xfrm>
            <a:off x="614252" y="5793527"/>
            <a:ext cx="370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Paul </a:t>
            </a:r>
            <a:r>
              <a:rPr lang="en-US" dirty="0" err="1"/>
              <a:t>Benneworth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7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CB41FCD-56CF-4DE7-9A1C-2065578A3C39}"/>
              </a:ext>
            </a:extLst>
          </p:cNvPr>
          <p:cNvSpPr/>
          <p:nvPr/>
        </p:nvSpPr>
        <p:spPr>
          <a:xfrm>
            <a:off x="4502459" y="3422339"/>
            <a:ext cx="1731146" cy="1642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Researcher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6B92F4-37FB-4960-A762-133D1F19AC5C}"/>
              </a:ext>
            </a:extLst>
          </p:cNvPr>
          <p:cNvSpPr/>
          <p:nvPr/>
        </p:nvSpPr>
        <p:spPr>
          <a:xfrm>
            <a:off x="8840676" y="5320487"/>
            <a:ext cx="1421909" cy="84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Business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7A0D9F-E8BE-4B42-954B-CAF1CBD78F6B}"/>
              </a:ext>
            </a:extLst>
          </p:cNvPr>
          <p:cNvSpPr/>
          <p:nvPr/>
        </p:nvSpPr>
        <p:spPr>
          <a:xfrm>
            <a:off x="2991776" y="2823096"/>
            <a:ext cx="3249227" cy="286305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198432-5B4A-4620-9A0C-080F24D62330}"/>
              </a:ext>
            </a:extLst>
          </p:cNvPr>
          <p:cNvSpPr/>
          <p:nvPr/>
        </p:nvSpPr>
        <p:spPr>
          <a:xfrm>
            <a:off x="1882068" y="2185019"/>
            <a:ext cx="4431437" cy="3773008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2BFC53-2097-4988-9536-90A01BEA9CA6}"/>
              </a:ext>
            </a:extLst>
          </p:cNvPr>
          <p:cNvSpPr/>
          <p:nvPr/>
        </p:nvSpPr>
        <p:spPr>
          <a:xfrm>
            <a:off x="4092607" y="3347615"/>
            <a:ext cx="3249227" cy="297660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8D2E3-D7EC-454A-993F-A75AA0EB685B}"/>
              </a:ext>
            </a:extLst>
          </p:cNvPr>
          <p:cNvSpPr txBox="1"/>
          <p:nvPr/>
        </p:nvSpPr>
        <p:spPr>
          <a:xfrm>
            <a:off x="588147" y="3331058"/>
            <a:ext cx="149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National HE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6B6DA6-630B-4175-9E96-2B5DB79FC2B4}"/>
              </a:ext>
            </a:extLst>
          </p:cNvPr>
          <p:cNvSpPr txBox="1"/>
          <p:nvPr/>
        </p:nvSpPr>
        <p:spPr>
          <a:xfrm>
            <a:off x="3002132" y="4243523"/>
            <a:ext cx="14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Institution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87CBA7-0B52-4C51-A340-F40F436B750D}"/>
              </a:ext>
            </a:extLst>
          </p:cNvPr>
          <p:cNvSpPr txBox="1"/>
          <p:nvPr/>
        </p:nvSpPr>
        <p:spPr>
          <a:xfrm>
            <a:off x="6018319" y="4884128"/>
            <a:ext cx="149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Disciplinary field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DCE880-3EBB-45B1-BBCA-9163919097F1}"/>
              </a:ext>
            </a:extLst>
          </p:cNvPr>
          <p:cNvSpPr/>
          <p:nvPr/>
        </p:nvSpPr>
        <p:spPr>
          <a:xfrm>
            <a:off x="550417" y="1670116"/>
            <a:ext cx="5780104" cy="423353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964085-7BC8-4077-83D1-A3F6090EBFCD}"/>
              </a:ext>
            </a:extLst>
          </p:cNvPr>
          <p:cNvSpPr/>
          <p:nvPr/>
        </p:nvSpPr>
        <p:spPr>
          <a:xfrm>
            <a:off x="8910218" y="4202278"/>
            <a:ext cx="1421909" cy="84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Policy Maker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3AA8F9-250B-4B50-B05B-265289886CCA}"/>
              </a:ext>
            </a:extLst>
          </p:cNvPr>
          <p:cNvSpPr/>
          <p:nvPr/>
        </p:nvSpPr>
        <p:spPr>
          <a:xfrm>
            <a:off x="8848073" y="3083690"/>
            <a:ext cx="1421909" cy="84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NGOs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A4E373-5C31-48D5-8B0E-C8C1E0222E86}"/>
              </a:ext>
            </a:extLst>
          </p:cNvPr>
          <p:cNvSpPr/>
          <p:nvPr/>
        </p:nvSpPr>
        <p:spPr>
          <a:xfrm>
            <a:off x="8848073" y="1939950"/>
            <a:ext cx="1421909" cy="84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sector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2FF581-FA70-4273-9181-12F98BD114D9}"/>
              </a:ext>
            </a:extLst>
          </p:cNvPr>
          <p:cNvSpPr/>
          <p:nvPr/>
        </p:nvSpPr>
        <p:spPr>
          <a:xfrm>
            <a:off x="8848072" y="821741"/>
            <a:ext cx="1421909" cy="848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Politics-influencers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79D182-8C1C-4BC0-98E3-256D81BBC902}"/>
              </a:ext>
            </a:extLst>
          </p:cNvPr>
          <p:cNvSpPr/>
          <p:nvPr/>
        </p:nvSpPr>
        <p:spPr>
          <a:xfrm>
            <a:off x="7511248" y="247369"/>
            <a:ext cx="3902848" cy="661063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8BDA12-E760-44C6-94E8-63BE7ED2D30A}"/>
              </a:ext>
            </a:extLst>
          </p:cNvPr>
          <p:cNvSpPr txBox="1"/>
          <p:nvPr/>
        </p:nvSpPr>
        <p:spPr>
          <a:xfrm>
            <a:off x="7853778" y="2848970"/>
            <a:ext cx="14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Civil society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88E0E6-20BF-454E-9C3E-E9B09E537E5E}"/>
              </a:ext>
            </a:extLst>
          </p:cNvPr>
          <p:cNvSpPr/>
          <p:nvPr/>
        </p:nvSpPr>
        <p:spPr>
          <a:xfrm>
            <a:off x="7660970" y="1242874"/>
            <a:ext cx="3489383" cy="342290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CDE3CE-CBE5-41F5-8913-04893B3F12CA}"/>
              </a:ext>
            </a:extLst>
          </p:cNvPr>
          <p:cNvSpPr txBox="1"/>
          <p:nvPr/>
        </p:nvSpPr>
        <p:spPr>
          <a:xfrm>
            <a:off x="7846381" y="4716520"/>
            <a:ext cx="149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National social sphere</a:t>
            </a: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58BCF310-1668-4159-84FE-EDF179038C42}"/>
              </a:ext>
            </a:extLst>
          </p:cNvPr>
          <p:cNvSpPr/>
          <p:nvPr/>
        </p:nvSpPr>
        <p:spPr>
          <a:xfrm>
            <a:off x="5922427" y="4015136"/>
            <a:ext cx="3578993" cy="287693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6F52AB-43E4-4292-BB73-074907F9B511}"/>
              </a:ext>
            </a:extLst>
          </p:cNvPr>
          <p:cNvSpPr txBox="1"/>
          <p:nvPr/>
        </p:nvSpPr>
        <p:spPr>
          <a:xfrm>
            <a:off x="914400" y="247369"/>
            <a:ext cx="370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first cut take on the impact ecosystem from the view of a SSH researcher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9263A5-74C0-4900-8656-A901F50E09D4}"/>
              </a:ext>
            </a:extLst>
          </p:cNvPr>
          <p:cNvSpPr txBox="1"/>
          <p:nvPr/>
        </p:nvSpPr>
        <p:spPr>
          <a:xfrm>
            <a:off x="2845293" y="2521711"/>
            <a:ext cx="14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Funders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E11D50-135D-4E16-B409-FABB70E1196C}"/>
              </a:ext>
            </a:extLst>
          </p:cNvPr>
          <p:cNvSpPr txBox="1"/>
          <p:nvPr/>
        </p:nvSpPr>
        <p:spPr>
          <a:xfrm>
            <a:off x="105425" y="6149764"/>
            <a:ext cx="507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power relationships from the researcher (ECI) to the element affect autonomy and agency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F01EF8-D947-4A7C-A957-632EC8DA40B8}"/>
              </a:ext>
            </a:extLst>
          </p:cNvPr>
          <p:cNvSpPr/>
          <p:nvPr/>
        </p:nvSpPr>
        <p:spPr>
          <a:xfrm>
            <a:off x="3787119" y="899973"/>
            <a:ext cx="3249227" cy="416077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FBC5F7-E665-4342-B934-3BCA2EFDC3FE}"/>
              </a:ext>
            </a:extLst>
          </p:cNvPr>
          <p:cNvSpPr txBox="1"/>
          <p:nvPr/>
        </p:nvSpPr>
        <p:spPr>
          <a:xfrm>
            <a:off x="4949697" y="1140566"/>
            <a:ext cx="149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Other international networks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3FEF6-DB4E-4525-82ED-F2BC21A4023E}"/>
              </a:ext>
            </a:extLst>
          </p:cNvPr>
          <p:cNvSpPr txBox="1"/>
          <p:nvPr/>
        </p:nvSpPr>
        <p:spPr>
          <a:xfrm>
            <a:off x="4785803" y="145763"/>
            <a:ext cx="370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Paul </a:t>
            </a:r>
            <a:r>
              <a:rPr lang="en-US" dirty="0" err="1"/>
              <a:t>Benneworth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D387-062C-49D6-AC98-4CAEDBF7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431B-FBB2-452F-A26D-FED7AA5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Analysis Phase 1:</a:t>
            </a:r>
          </a:p>
          <a:p>
            <a:pPr marL="0" indent="0">
              <a:buNone/>
            </a:pPr>
            <a:r>
              <a:rPr lang="en-US" dirty="0"/>
              <a:t>Mapping the impact ecosystem</a:t>
            </a:r>
          </a:p>
          <a:p>
            <a:r>
              <a:rPr lang="en-US" dirty="0"/>
              <a:t>Identifying three categories of interest</a:t>
            </a:r>
          </a:p>
          <a:p>
            <a:pPr lvl="1"/>
            <a:r>
              <a:rPr lang="en-US" dirty="0"/>
              <a:t>Stakeholders</a:t>
            </a:r>
          </a:p>
          <a:p>
            <a:pPr lvl="1"/>
            <a:r>
              <a:rPr lang="en-US" dirty="0"/>
              <a:t>Constraints on agency</a:t>
            </a:r>
          </a:p>
          <a:p>
            <a:pPr lvl="1"/>
            <a:r>
              <a:rPr lang="en-US" dirty="0"/>
              <a:t>Activation or mobilization of autonomy or agency</a:t>
            </a:r>
          </a:p>
        </p:txBody>
      </p:sp>
    </p:spTree>
    <p:extLst>
      <p:ext uri="{BB962C8B-B14F-4D97-AF65-F5344CB8AC3E}">
        <p14:creationId xmlns:p14="http://schemas.microsoft.com/office/powerpoint/2010/main" val="153345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B76AD5C-E5BF-4DFE-A70D-9C47B804A2F4}"/>
              </a:ext>
            </a:extLst>
          </p:cNvPr>
          <p:cNvSpPr/>
          <p:nvPr/>
        </p:nvSpPr>
        <p:spPr>
          <a:xfrm>
            <a:off x="6655324" y="127416"/>
            <a:ext cx="5174010" cy="6426532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Academic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Community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684EA1-FDA2-4AD7-83EF-7C82A5286AA3}"/>
              </a:ext>
            </a:extLst>
          </p:cNvPr>
          <p:cNvSpPr/>
          <p:nvPr/>
        </p:nvSpPr>
        <p:spPr>
          <a:xfrm>
            <a:off x="1581597" y="4749412"/>
            <a:ext cx="2066400" cy="197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Researcher #41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47C8ED-6D1A-4964-922F-840926967D79}"/>
              </a:ext>
            </a:extLst>
          </p:cNvPr>
          <p:cNvSpPr/>
          <p:nvPr/>
        </p:nvSpPr>
        <p:spPr>
          <a:xfrm>
            <a:off x="7316791" y="1166528"/>
            <a:ext cx="2066400" cy="1859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Gatekeepers/Powerful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9D9DE8-4207-44A8-8BB8-3D7F0D0E9845}"/>
              </a:ext>
            </a:extLst>
          </p:cNvPr>
          <p:cNvSpPr/>
          <p:nvPr/>
        </p:nvSpPr>
        <p:spPr>
          <a:xfrm>
            <a:off x="8165842" y="4719874"/>
            <a:ext cx="1711777" cy="1619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Colleagues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6E921C-4F7B-4F50-972A-C3510290DEA9}"/>
              </a:ext>
            </a:extLst>
          </p:cNvPr>
          <p:cNvSpPr/>
          <p:nvPr/>
        </p:nvSpPr>
        <p:spPr>
          <a:xfrm>
            <a:off x="9573062" y="2619840"/>
            <a:ext cx="2066400" cy="197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Researchers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220833-AB93-4BAE-9766-BD20C0DF304C}"/>
              </a:ext>
            </a:extLst>
          </p:cNvPr>
          <p:cNvSpPr/>
          <p:nvPr/>
        </p:nvSpPr>
        <p:spPr>
          <a:xfrm>
            <a:off x="4118461" y="0"/>
            <a:ext cx="2066400" cy="197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2A3B7FB-8AB4-43C2-9B80-9056D09ED249}"/>
              </a:ext>
            </a:extLst>
          </p:cNvPr>
          <p:cNvCxnSpPr>
            <a:stCxn id="2" idx="0"/>
            <a:endCxn id="6" idx="3"/>
          </p:cNvCxnSpPr>
          <p:nvPr/>
        </p:nvCxnSpPr>
        <p:spPr>
          <a:xfrm rot="5400000" flipH="1" flipV="1">
            <a:off x="1985176" y="2313511"/>
            <a:ext cx="3065522" cy="1806281"/>
          </a:xfrm>
          <a:prstGeom prst="curvedConnector3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D1FB05D-94D7-4BDA-9DEF-E8BEB61DE548}"/>
              </a:ext>
            </a:extLst>
          </p:cNvPr>
          <p:cNvSpPr/>
          <p:nvPr/>
        </p:nvSpPr>
        <p:spPr>
          <a:xfrm>
            <a:off x="3126733" y="2311486"/>
            <a:ext cx="1947087" cy="117601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STEM Prominence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47652E-B166-46B5-A347-0CC90D40B7B9}"/>
              </a:ext>
            </a:extLst>
          </p:cNvPr>
          <p:cNvSpPr/>
          <p:nvPr/>
        </p:nvSpPr>
        <p:spPr>
          <a:xfrm>
            <a:off x="1884214" y="3690398"/>
            <a:ext cx="1763784" cy="856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Profit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5EE4CB8-623E-46AA-9F1B-D9C530C52EA2}"/>
              </a:ext>
            </a:extLst>
          </p:cNvPr>
          <p:cNvCxnSpPr>
            <a:cxnSpLocks/>
            <a:stCxn id="3" idx="3"/>
            <a:endCxn id="2" idx="7"/>
          </p:cNvCxnSpPr>
          <p:nvPr/>
        </p:nvCxnSpPr>
        <p:spPr>
          <a:xfrm rot="5400000">
            <a:off x="4340051" y="1758965"/>
            <a:ext cx="2284686" cy="4274028"/>
          </a:xfrm>
          <a:prstGeom prst="curvedConnector3">
            <a:avLst>
              <a:gd name="adj1" fmla="val 50000"/>
            </a:avLst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27FBF3F-ADAF-420B-9B80-CD996F77C15C}"/>
              </a:ext>
            </a:extLst>
          </p:cNvPr>
          <p:cNvCxnSpPr>
            <a:stCxn id="2" idx="5"/>
            <a:endCxn id="4" idx="2"/>
          </p:cNvCxnSpPr>
          <p:nvPr/>
        </p:nvCxnSpPr>
        <p:spPr>
          <a:xfrm rot="5400000" flipH="1" flipV="1">
            <a:off x="5303660" y="3571121"/>
            <a:ext cx="903901" cy="4820462"/>
          </a:xfrm>
          <a:prstGeom prst="curvedConnector4">
            <a:avLst>
              <a:gd name="adj1" fmla="val -25290"/>
              <a:gd name="adj2" fmla="val 53139"/>
            </a:avLst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A4BE592-54DF-44F5-A454-1182ECA50007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 flipV="1">
            <a:off x="3647998" y="3606240"/>
            <a:ext cx="5925065" cy="2129572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121583-E8BC-4BE1-86F3-4AA3886138C4}"/>
              </a:ext>
            </a:extLst>
          </p:cNvPr>
          <p:cNvSpPr txBox="1"/>
          <p:nvPr/>
        </p:nvSpPr>
        <p:spPr>
          <a:xfrm>
            <a:off x="337279" y="269823"/>
            <a:ext cx="242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Researcher #41, Croatia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2BCB9-43D8-48E8-A2BF-76EA9E9571AD}"/>
              </a:ext>
            </a:extLst>
          </p:cNvPr>
          <p:cNvSpPr txBox="1"/>
          <p:nvPr/>
        </p:nvSpPr>
        <p:spPr>
          <a:xfrm rot="20951738">
            <a:off x="4655394" y="3459323"/>
            <a:ext cx="213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Impact unimportant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E2F37-9306-4D1E-B74F-315511FCBAD6}"/>
              </a:ext>
            </a:extLst>
          </p:cNvPr>
          <p:cNvSpPr txBox="1"/>
          <p:nvPr/>
        </p:nvSpPr>
        <p:spPr>
          <a:xfrm>
            <a:off x="3757758" y="6226892"/>
            <a:ext cx="17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Collaboration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59787-353C-43DF-B9F0-7F8C665E2B49}"/>
              </a:ext>
            </a:extLst>
          </p:cNvPr>
          <p:cNvSpPr/>
          <p:nvPr/>
        </p:nvSpPr>
        <p:spPr>
          <a:xfrm rot="18556600">
            <a:off x="1017236" y="2642148"/>
            <a:ext cx="333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 Primary Societal impact channel</a:t>
            </a:r>
          </a:p>
        </p:txBody>
      </p:sp>
    </p:spTree>
    <p:extLst>
      <p:ext uri="{BB962C8B-B14F-4D97-AF65-F5344CB8AC3E}">
        <p14:creationId xmlns:p14="http://schemas.microsoft.com/office/powerpoint/2010/main" val="229258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B1357B-E547-44D5-9E78-EC7B693433A5}"/>
              </a:ext>
            </a:extLst>
          </p:cNvPr>
          <p:cNvSpPr/>
          <p:nvPr/>
        </p:nvSpPr>
        <p:spPr>
          <a:xfrm>
            <a:off x="5415880" y="5643503"/>
            <a:ext cx="1466646" cy="1216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Academy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943E95-DE8A-4DFE-9D08-70C9CF0D4394}"/>
              </a:ext>
            </a:extLst>
          </p:cNvPr>
          <p:cNvSpPr/>
          <p:nvPr/>
        </p:nvSpPr>
        <p:spPr>
          <a:xfrm>
            <a:off x="10378362" y="1081235"/>
            <a:ext cx="1460979" cy="1262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 Makers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6A80FC-1C2D-48E1-9E4F-ACE0E3752978}"/>
              </a:ext>
            </a:extLst>
          </p:cNvPr>
          <p:cNvSpPr/>
          <p:nvPr/>
        </p:nvSpPr>
        <p:spPr>
          <a:xfrm>
            <a:off x="10182856" y="2582653"/>
            <a:ext cx="1740301" cy="159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Healthcare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D7ABDC-2C02-4980-809D-0E96B7B51440}"/>
              </a:ext>
            </a:extLst>
          </p:cNvPr>
          <p:cNvSpPr/>
          <p:nvPr/>
        </p:nvSpPr>
        <p:spPr>
          <a:xfrm>
            <a:off x="7799368" y="5075328"/>
            <a:ext cx="1911098" cy="1589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and Community Projects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DBE4F2-216C-445B-ADFD-183B708D64CB}"/>
              </a:ext>
            </a:extLst>
          </p:cNvPr>
          <p:cNvSpPr/>
          <p:nvPr/>
        </p:nvSpPr>
        <p:spPr>
          <a:xfrm>
            <a:off x="6610378" y="445943"/>
            <a:ext cx="1700901" cy="1423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Education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5979C9-1896-4379-8855-6DE9C9F55465}"/>
              </a:ext>
            </a:extLst>
          </p:cNvPr>
          <p:cNvSpPr/>
          <p:nvPr/>
        </p:nvSpPr>
        <p:spPr>
          <a:xfrm>
            <a:off x="9527911" y="-29192"/>
            <a:ext cx="1460980" cy="126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E62E48-9F2C-4DF2-AD8C-C4C2C804B17F}"/>
              </a:ext>
            </a:extLst>
          </p:cNvPr>
          <p:cNvSpPr/>
          <p:nvPr/>
        </p:nvSpPr>
        <p:spPr>
          <a:xfrm>
            <a:off x="4841300" y="1644748"/>
            <a:ext cx="1466646" cy="1279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Scholars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06D457-952B-4EB4-967A-923BC285B03A}"/>
              </a:ext>
            </a:extLst>
          </p:cNvPr>
          <p:cNvSpPr/>
          <p:nvPr/>
        </p:nvSpPr>
        <p:spPr>
          <a:xfrm>
            <a:off x="10390602" y="4384715"/>
            <a:ext cx="1532555" cy="138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Partners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62B718-6D4D-461D-BA4C-4AAF824DCCD0}"/>
              </a:ext>
            </a:extLst>
          </p:cNvPr>
          <p:cNvSpPr/>
          <p:nvPr/>
        </p:nvSpPr>
        <p:spPr>
          <a:xfrm>
            <a:off x="334071" y="3004531"/>
            <a:ext cx="2066400" cy="197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Researcher #14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3E48E-DBCB-4293-9E1B-9D44A6EB8DCE}"/>
              </a:ext>
            </a:extLst>
          </p:cNvPr>
          <p:cNvSpPr/>
          <p:nvPr/>
        </p:nvSpPr>
        <p:spPr>
          <a:xfrm>
            <a:off x="1070924" y="5529336"/>
            <a:ext cx="1460981" cy="993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REF/TEF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02ED7C4E-4164-4509-A6AC-FFC3286849BE}"/>
              </a:ext>
            </a:extLst>
          </p:cNvPr>
          <p:cNvSpPr/>
          <p:nvPr/>
        </p:nvSpPr>
        <p:spPr>
          <a:xfrm>
            <a:off x="2443976" y="3775293"/>
            <a:ext cx="3652024" cy="69941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A465774-368D-4B72-A6D0-63500CC887F9}"/>
              </a:ext>
            </a:extLst>
          </p:cNvPr>
          <p:cNvCxnSpPr>
            <a:cxnSpLocks/>
            <a:stCxn id="13" idx="7"/>
            <a:endCxn id="9" idx="4"/>
          </p:cNvCxnSpPr>
          <p:nvPr/>
        </p:nvCxnSpPr>
        <p:spPr>
          <a:xfrm flipH="1" flipV="1">
            <a:off x="5574623" y="2924064"/>
            <a:ext cx="521377" cy="1200938"/>
          </a:xfrm>
          <a:prstGeom prst="curvedConnector4">
            <a:avLst>
              <a:gd name="adj1" fmla="val -43845"/>
              <a:gd name="adj2" fmla="val 64560"/>
            </a:avLst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701798AD-03CC-47D6-88C8-280ED4069FC9}"/>
              </a:ext>
            </a:extLst>
          </p:cNvPr>
          <p:cNvCxnSpPr>
            <a:cxnSpLocks/>
            <a:stCxn id="13" idx="7"/>
            <a:endCxn id="3" idx="2"/>
          </p:cNvCxnSpPr>
          <p:nvPr/>
        </p:nvCxnSpPr>
        <p:spPr>
          <a:xfrm flipV="1">
            <a:off x="6096000" y="1712707"/>
            <a:ext cx="4282362" cy="2412295"/>
          </a:xfrm>
          <a:prstGeom prst="curvedConnector3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A189E78-3C5E-4C9A-8081-589BC432678B}"/>
              </a:ext>
            </a:extLst>
          </p:cNvPr>
          <p:cNvCxnSpPr>
            <a:cxnSpLocks/>
            <a:stCxn id="13" idx="7"/>
            <a:endCxn id="10" idx="2"/>
          </p:cNvCxnSpPr>
          <p:nvPr/>
        </p:nvCxnSpPr>
        <p:spPr>
          <a:xfrm>
            <a:off x="6096000" y="4125002"/>
            <a:ext cx="4294602" cy="950326"/>
          </a:xfrm>
          <a:prstGeom prst="curvedConnector3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65828EB-166C-4686-8374-59EDC1EE6C1A}"/>
              </a:ext>
            </a:extLst>
          </p:cNvPr>
          <p:cNvCxnSpPr>
            <a:cxnSpLocks/>
            <a:stCxn id="13" idx="7"/>
            <a:endCxn id="4" idx="2"/>
          </p:cNvCxnSpPr>
          <p:nvPr/>
        </p:nvCxnSpPr>
        <p:spPr>
          <a:xfrm flipV="1">
            <a:off x="6096000" y="3379144"/>
            <a:ext cx="4086856" cy="745858"/>
          </a:xfrm>
          <a:prstGeom prst="curvedConnector3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6F2814-E72B-440D-B463-BDB2CBC00EEF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>
            <a:off x="6096000" y="4125002"/>
            <a:ext cx="1703368" cy="1745238"/>
          </a:xfrm>
          <a:prstGeom prst="curvedConnector3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E03DF82-7054-481D-B9E4-79407E7E0BF9}"/>
              </a:ext>
            </a:extLst>
          </p:cNvPr>
          <p:cNvSpPr txBox="1"/>
          <p:nvPr/>
        </p:nvSpPr>
        <p:spPr>
          <a:xfrm>
            <a:off x="2945723" y="3501022"/>
            <a:ext cx="28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Primary Impact Pathways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AAB9F84-14BD-4B8D-9A81-BFACF4778CB4}"/>
              </a:ext>
            </a:extLst>
          </p:cNvPr>
          <p:cNvSpPr/>
          <p:nvPr/>
        </p:nvSpPr>
        <p:spPr>
          <a:xfrm>
            <a:off x="3322297" y="3862876"/>
            <a:ext cx="1725209" cy="6080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of research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C518A811-41AD-4DC4-BDD7-DB94A9FA5FF0}"/>
              </a:ext>
            </a:extLst>
          </p:cNvPr>
          <p:cNvCxnSpPr>
            <a:cxnSpLocks/>
            <a:stCxn id="2" idx="0"/>
            <a:endCxn id="40" idx="4"/>
          </p:cNvCxnSpPr>
          <p:nvPr/>
        </p:nvCxnSpPr>
        <p:spPr>
          <a:xfrm rot="16200000" flipV="1">
            <a:off x="4580788" y="4075087"/>
            <a:ext cx="1172531" cy="1964301"/>
          </a:xfrm>
          <a:prstGeom prst="curvedConnector3">
            <a:avLst>
              <a:gd name="adj1" fmla="val 50000"/>
            </a:avLst>
          </a:prstGeom>
          <a:ln w="857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92675CD-932A-445A-8DF3-2FEFB84DC651}"/>
              </a:ext>
            </a:extLst>
          </p:cNvPr>
          <p:cNvSpPr txBox="1"/>
          <p:nvPr/>
        </p:nvSpPr>
        <p:spPr>
          <a:xfrm rot="1366535">
            <a:off x="2884500" y="4869272"/>
            <a:ext cx="34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Focus on monograph publication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7B9BAEC7-CCB4-4438-9BB9-0389BD98C320}"/>
              </a:ext>
            </a:extLst>
          </p:cNvPr>
          <p:cNvCxnSpPr>
            <a:cxnSpLocks/>
            <a:stCxn id="13" idx="7"/>
            <a:endCxn id="7" idx="2"/>
          </p:cNvCxnSpPr>
          <p:nvPr/>
        </p:nvCxnSpPr>
        <p:spPr>
          <a:xfrm flipV="1">
            <a:off x="6096000" y="602281"/>
            <a:ext cx="3431911" cy="3522721"/>
          </a:xfrm>
          <a:prstGeom prst="curvedConnector3">
            <a:avLst>
              <a:gd name="adj1" fmla="val 60657"/>
            </a:avLst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718127B4-1213-4765-AD6B-B92927C12071}"/>
              </a:ext>
            </a:extLst>
          </p:cNvPr>
          <p:cNvCxnSpPr>
            <a:cxnSpLocks/>
            <a:stCxn id="13" idx="7"/>
            <a:endCxn id="6" idx="4"/>
          </p:cNvCxnSpPr>
          <p:nvPr/>
        </p:nvCxnSpPr>
        <p:spPr>
          <a:xfrm flipV="1">
            <a:off x="6096000" y="1869046"/>
            <a:ext cx="1364829" cy="2255956"/>
          </a:xfrm>
          <a:prstGeom prst="curvedConnector2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DE884C8C-ABA3-4607-9AFE-6359887133EC}"/>
              </a:ext>
            </a:extLst>
          </p:cNvPr>
          <p:cNvCxnSpPr>
            <a:cxnSpLocks/>
            <a:stCxn id="11" idx="0"/>
            <a:endCxn id="6" idx="1"/>
          </p:cNvCxnSpPr>
          <p:nvPr/>
        </p:nvCxnSpPr>
        <p:spPr>
          <a:xfrm rot="5400000" flipH="1" flipV="1">
            <a:off x="2938281" y="-916657"/>
            <a:ext cx="2350179" cy="5492198"/>
          </a:xfrm>
          <a:prstGeom prst="curvedConnector3">
            <a:avLst>
              <a:gd name="adj1" fmla="val 118595"/>
            </a:avLst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5637FAF0-3FF3-4CFC-8075-16DAF9CC35AD}"/>
              </a:ext>
            </a:extLst>
          </p:cNvPr>
          <p:cNvCxnSpPr>
            <a:cxnSpLocks/>
            <a:stCxn id="11" idx="7"/>
            <a:endCxn id="9" idx="2"/>
          </p:cNvCxnSpPr>
          <p:nvPr/>
        </p:nvCxnSpPr>
        <p:spPr>
          <a:xfrm rot="5400000" flipH="1" flipV="1">
            <a:off x="2965060" y="1417201"/>
            <a:ext cx="1009035" cy="2743446"/>
          </a:xfrm>
          <a:prstGeom prst="curvedConnector2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468EE50A-1EC7-4AD8-8D55-9CABD8BD0B83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rot="5400000" flipH="1" flipV="1">
            <a:off x="5848874" y="883245"/>
            <a:ext cx="487253" cy="1035755"/>
          </a:xfrm>
          <a:prstGeom prst="curvedConnector2">
            <a:avLst/>
          </a:prstGeom>
          <a:ln w="6032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FB4C9426-5768-455E-A9EC-3BA824AE1390}"/>
              </a:ext>
            </a:extLst>
          </p:cNvPr>
          <p:cNvSpPr/>
          <p:nvPr/>
        </p:nvSpPr>
        <p:spPr>
          <a:xfrm rot="2289580">
            <a:off x="5005178" y="877872"/>
            <a:ext cx="1725209" cy="60809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Programs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66754D3-9674-4CF2-995B-37BB63600F2E}"/>
              </a:ext>
            </a:extLst>
          </p:cNvPr>
          <p:cNvSpPr/>
          <p:nvPr/>
        </p:nvSpPr>
        <p:spPr>
          <a:xfrm rot="2289580">
            <a:off x="2889995" y="2072904"/>
            <a:ext cx="1725209" cy="60809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Programs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3E436F-84A8-4077-84FA-DEA9E2C86A7B}"/>
              </a:ext>
            </a:extLst>
          </p:cNvPr>
          <p:cNvSpPr/>
          <p:nvPr/>
        </p:nvSpPr>
        <p:spPr>
          <a:xfrm rot="2376545">
            <a:off x="1911489" y="2440956"/>
            <a:ext cx="1811008" cy="57193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Networking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71CC97D-8007-45E1-AAB1-5ABE1226F2D9}"/>
              </a:ext>
            </a:extLst>
          </p:cNvPr>
          <p:cNvSpPr/>
          <p:nvPr/>
        </p:nvSpPr>
        <p:spPr>
          <a:xfrm rot="2289580">
            <a:off x="1602471" y="609163"/>
            <a:ext cx="1725209" cy="60809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Programs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D0E8FE1-EB73-41AC-9DF9-ACF05CE721F8}"/>
              </a:ext>
            </a:extLst>
          </p:cNvPr>
          <p:cNvSpPr txBox="1"/>
          <p:nvPr/>
        </p:nvSpPr>
        <p:spPr>
          <a:xfrm>
            <a:off x="2775331" y="6190706"/>
            <a:ext cx="208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Researcher #14, UK</a:t>
            </a:r>
          </a:p>
        </p:txBody>
      </p:sp>
    </p:spTree>
    <p:extLst>
      <p:ext uri="{BB962C8B-B14F-4D97-AF65-F5344CB8AC3E}">
        <p14:creationId xmlns:p14="http://schemas.microsoft.com/office/powerpoint/2010/main" val="257650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76B6-7598-441D-BA3A-F2AEBA80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740BB-E44B-415D-A315-985E4B61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Career Investigator</a:t>
            </a:r>
          </a:p>
          <a:p>
            <a:pPr lvl="1"/>
            <a:r>
              <a:rPr lang="en-US" dirty="0"/>
              <a:t>PhD student –&gt; 8 years after completion of PhD</a:t>
            </a:r>
          </a:p>
          <a:p>
            <a:pPr marL="128016" lvl="1" indent="0">
              <a:buNone/>
            </a:pPr>
            <a:endParaRPr lang="en-US" dirty="0"/>
          </a:p>
          <a:p>
            <a:r>
              <a:rPr lang="en-US" dirty="0"/>
              <a:t>Vienna Meeting</a:t>
            </a:r>
          </a:p>
          <a:p>
            <a:pPr lvl="1"/>
            <a:r>
              <a:rPr lang="en-GB" dirty="0"/>
              <a:t>Status hierarchies and norms of power in research impact: conceptual geographies of the ECI world</a:t>
            </a:r>
          </a:p>
          <a:p>
            <a:pPr lvl="1"/>
            <a:r>
              <a:rPr lang="en-GB" dirty="0"/>
              <a:t>‘Mapping’ Agency/Autonomy and Restrictions on Creating Impact</a:t>
            </a:r>
          </a:p>
          <a:p>
            <a:pPr marL="128016" lvl="1" indent="0">
              <a:buNone/>
            </a:pPr>
            <a:endParaRPr lang="en-GB" dirty="0"/>
          </a:p>
          <a:p>
            <a:r>
              <a:rPr lang="en-GB" dirty="0"/>
              <a:t>“What are means/instruments by which autonomy &amp; agency is constrained?”</a:t>
            </a:r>
          </a:p>
          <a:p>
            <a:r>
              <a:rPr lang="en-GB" dirty="0"/>
              <a:t>“Are there things which ACTIVATE or MOBILISE autonomy &amp; agency?”</a:t>
            </a:r>
          </a:p>
          <a:p>
            <a:pPr marL="1280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4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1CFD0-F175-43F7-AF06-2A5916DD04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9928" y="804333"/>
            <a:ext cx="9332141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FEDE871-674F-4E52-97C0-A40F9C5D882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28" y="804333"/>
            <a:ext cx="9332141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70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FBBFD1D-FD72-491A-9FEC-6D92A67765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9A73-41CF-489F-A69D-1AC8F281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Creation of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1AB5-FC80-497E-91CC-CBBF98C1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Analysis Phase 2:</a:t>
            </a:r>
          </a:p>
          <a:p>
            <a:r>
              <a:rPr lang="en-US" sz="3200" dirty="0"/>
              <a:t>From the research ecosystem mapping, pulled major processes and themes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B88C1D-F61D-45D3-8D6E-896D68B0E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30374"/>
              </p:ext>
            </p:extLst>
          </p:nvPr>
        </p:nvGraphicFramePr>
        <p:xfrm>
          <a:off x="4642342" y="1043980"/>
          <a:ext cx="6909577" cy="4770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9577">
                  <a:extLst>
                    <a:ext uri="{9D8B030D-6E8A-4147-A177-3AD203B41FA5}">
                      <a16:colId xmlns:a16="http://schemas.microsoft.com/office/drawing/2014/main" val="1006029713"/>
                    </a:ext>
                  </a:extLst>
                </a:gridCol>
              </a:tblGrid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Stakeholder divisions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3519518609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Blocking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1033027594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Rewarding Impact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2401283875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Training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740610740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Treating impact as orphan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2455786374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Finances and funding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1040036936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Other interesting things not classified elsewhere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777100334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Time pressures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99182530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Academic environment and standard practices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3640952559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Collaboration to produce impact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2669667705"/>
                  </a:ext>
                </a:extLst>
              </a:tr>
              <a:tr h="43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Engaged public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6" marR="6806" marT="6806" marB="0" anchor="b"/>
                </a:tc>
                <a:extLst>
                  <a:ext uri="{0D108BD9-81ED-4DB2-BD59-A6C34878D82A}">
                    <a16:rowId xmlns:a16="http://schemas.microsoft.com/office/drawing/2014/main" val="175096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11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20DC-7014-4BB8-9097-21E5BD2B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hypothesis</a:t>
            </a:r>
          </a:p>
        </p:txBody>
      </p:sp>
      <p:pic>
        <p:nvPicPr>
          <p:cNvPr id="7" name="Content Placeholder 6" descr="A picture containing person, holding, man&#10;&#10;Description automatically generated">
            <a:extLst>
              <a:ext uri="{FF2B5EF4-FFF2-40B4-BE49-F238E27FC236}">
                <a16:creationId xmlns:a16="http://schemas.microsoft.com/office/drawing/2014/main" id="{54F9E55C-8275-4536-99B8-EE0480306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41" y="2278951"/>
            <a:ext cx="7930936" cy="4104259"/>
          </a:xfrm>
        </p:spPr>
      </p:pic>
    </p:spTree>
    <p:extLst>
      <p:ext uri="{BB962C8B-B14F-4D97-AF65-F5344CB8AC3E}">
        <p14:creationId xmlns:p14="http://schemas.microsoft.com/office/powerpoint/2010/main" val="367597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FCEE-44CA-4107-86B3-D9100B0B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to reality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865BBD-BD84-4EC0-AECC-961754385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89" y="2480927"/>
            <a:ext cx="4504325" cy="3378244"/>
          </a:xfrm>
        </p:spPr>
      </p:pic>
    </p:spTree>
    <p:extLst>
      <p:ext uri="{BB962C8B-B14F-4D97-AF65-F5344CB8AC3E}">
        <p14:creationId xmlns:p14="http://schemas.microsoft.com/office/powerpoint/2010/main" val="25813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9FC0-847F-48D7-A9B7-812BF39A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Coding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188A68-8F58-4263-BD80-19383E6B3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246084"/>
              </p:ext>
            </p:extLst>
          </p:nvPr>
        </p:nvGraphicFramePr>
        <p:xfrm>
          <a:off x="475488" y="2286000"/>
          <a:ext cx="11201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52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B7D3C-9F5D-46E3-9FA2-C0CE97AF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How/Why Engage the public?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735803-69EB-42DE-9240-1CCBB13F9B49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#1 – Communication</a:t>
            </a:r>
          </a:p>
          <a:p>
            <a:r>
              <a:rPr lang="en-US" dirty="0">
                <a:solidFill>
                  <a:srgbClr val="FFFFFF"/>
                </a:solidFill>
              </a:rPr>
              <a:t>#2 – Societal Contract</a:t>
            </a:r>
          </a:p>
          <a:p>
            <a:r>
              <a:rPr lang="en-US" dirty="0">
                <a:solidFill>
                  <a:srgbClr val="FFFFFF"/>
                </a:solidFill>
              </a:rPr>
              <a:t>#3 – Activism/Policymaking</a:t>
            </a:r>
          </a:p>
          <a:p>
            <a:r>
              <a:rPr lang="en-US" dirty="0">
                <a:solidFill>
                  <a:srgbClr val="FFFFFF"/>
                </a:solidFill>
              </a:rPr>
              <a:t>#4 – Public Funding</a:t>
            </a:r>
          </a:p>
          <a:p>
            <a:pPr marL="128016" lvl="1" indent="0">
              <a:buFont typeface="Wingdings 3" pitchFamily="18" charset="2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D717E45F-2714-40FF-ACF7-012151418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6726"/>
              </p:ext>
            </p:extLst>
          </p:nvPr>
        </p:nvGraphicFramePr>
        <p:xfrm>
          <a:off x="6096000" y="640080"/>
          <a:ext cx="5455921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29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26060-11AA-4C9C-817F-2CC1BC25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FFFFFF"/>
                </a:solidFill>
              </a:rPr>
              <a:t>Who to produce impact with?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0267-B4AC-4A1B-9B51-95A1F6CC9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#1 – Policymakers</a:t>
            </a:r>
          </a:p>
          <a:p>
            <a:r>
              <a:rPr lang="en-US" dirty="0">
                <a:solidFill>
                  <a:srgbClr val="FFFFFF"/>
                </a:solidFill>
              </a:rPr>
              <a:t>#2 – Stakeholders</a:t>
            </a:r>
          </a:p>
          <a:p>
            <a:r>
              <a:rPr lang="en-US" dirty="0">
                <a:solidFill>
                  <a:srgbClr val="FFFFFF"/>
                </a:solidFill>
              </a:rPr>
              <a:t>#3 – NGOs</a:t>
            </a:r>
          </a:p>
          <a:p>
            <a:r>
              <a:rPr lang="en-US" dirty="0">
                <a:solidFill>
                  <a:srgbClr val="FFFFFF"/>
                </a:solidFill>
              </a:rPr>
              <a:t>#4 – Industry, Communities, Senior Colleagues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10C50A-F895-4C94-ADC7-05C1ACB1B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72714"/>
              </p:ext>
            </p:extLst>
          </p:nvPr>
        </p:nvGraphicFramePr>
        <p:xfrm>
          <a:off x="6096000" y="640080"/>
          <a:ext cx="5455921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294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6EA4A-05E2-4044-BC3D-C7766EA4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Factors in the Academy are inhibiting?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131B-99EF-4EF8-839C-D81E20A5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#1 – Publishing Tensions</a:t>
            </a:r>
          </a:p>
          <a:p>
            <a:r>
              <a:rPr lang="en-US" dirty="0">
                <a:solidFill>
                  <a:srgbClr val="FFFFFF"/>
                </a:solidFill>
              </a:rPr>
              <a:t>#2 – Career Tensions</a:t>
            </a:r>
          </a:p>
          <a:p>
            <a:r>
              <a:rPr lang="en-US" dirty="0">
                <a:solidFill>
                  <a:srgbClr val="FFFFFF"/>
                </a:solidFill>
              </a:rPr>
              <a:t>#3 – Universities</a:t>
            </a:r>
          </a:p>
          <a:p>
            <a:r>
              <a:rPr lang="en-US" dirty="0">
                <a:solidFill>
                  <a:srgbClr val="FFFFFF"/>
                </a:solidFill>
              </a:rPr>
              <a:t>#4 – Discipline Culture</a:t>
            </a:r>
          </a:p>
          <a:p>
            <a:pPr marL="128016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588A95-210E-4A70-9F09-685FC8DB2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977040"/>
              </p:ext>
            </p:extLst>
          </p:nvPr>
        </p:nvGraphicFramePr>
        <p:xfrm>
          <a:off x="6096000" y="640080"/>
          <a:ext cx="5455921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93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970A-A991-40DA-9972-2D0441B0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3694842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88BE-63A1-458F-AF81-0574C13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time restrictions exist on Societal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DBE38-85A5-4829-8262-75700C96D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/>
              <a:t>Extra work!!!!</a:t>
            </a:r>
          </a:p>
        </p:txBody>
      </p:sp>
    </p:spTree>
    <p:extLst>
      <p:ext uri="{BB962C8B-B14F-4D97-AF65-F5344CB8AC3E}">
        <p14:creationId xmlns:p14="http://schemas.microsoft.com/office/powerpoint/2010/main" val="643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33FE-4C59-4B10-866F-253CE86B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conclusions - Qualitative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DB38-78AC-493B-B872-3B2ADEA4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essential to ECI creation of societal impact</a:t>
            </a:r>
          </a:p>
          <a:p>
            <a:endParaRPr lang="en-US" dirty="0"/>
          </a:p>
          <a:p>
            <a:r>
              <a:rPr lang="en-US" dirty="0"/>
              <a:t>The most fruitful impact seems to be collaborating with policymakers and/or engaging in political activism</a:t>
            </a:r>
          </a:p>
          <a:p>
            <a:endParaRPr lang="en-US" dirty="0"/>
          </a:p>
          <a:p>
            <a:r>
              <a:rPr lang="en-US" dirty="0"/>
              <a:t>Environmental factors: publish or perish, tensions with employment and career advancement, university settings, and discipline culture are some of the main reasons why ECIs are not creating impact.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87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8B13-AAA0-48BE-B780-6B5C7309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everything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A127-E382-4B96-9A69-83C28956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confirms that there is often a uniformity of experience for ECIs</a:t>
            </a:r>
          </a:p>
          <a:p>
            <a:endParaRPr lang="en-US" dirty="0"/>
          </a:p>
          <a:p>
            <a:r>
              <a:rPr lang="en-US" dirty="0"/>
              <a:t>Researchers seem to be more able to produce impact with fewer blocks/negative processes</a:t>
            </a:r>
          </a:p>
          <a:p>
            <a:endParaRPr lang="en-US" dirty="0"/>
          </a:p>
          <a:p>
            <a:r>
              <a:rPr lang="en-US" dirty="0"/>
              <a:t>Main issues are environmental and systemic throughout the academy</a:t>
            </a:r>
          </a:p>
          <a:p>
            <a:endParaRPr lang="en-US" dirty="0"/>
          </a:p>
          <a:p>
            <a:pPr algn="ctr"/>
            <a:r>
              <a:rPr lang="en-US" sz="3200" dirty="0"/>
              <a:t>Only through reducing or eliminating these structural inequalities can we increase our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341014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E26F-8255-41A2-A606-AAED10F8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3B083-D5DE-4B70-A021-85BEA670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Closer exploration of differences between academic positions</a:t>
            </a:r>
          </a:p>
          <a:p>
            <a:endParaRPr lang="en-US" dirty="0"/>
          </a:p>
          <a:p>
            <a:r>
              <a:rPr lang="en-US" dirty="0"/>
              <a:t>How do colleagues and senior academics view ECIs?</a:t>
            </a:r>
          </a:p>
          <a:p>
            <a:endParaRPr lang="en-US" dirty="0"/>
          </a:p>
          <a:p>
            <a:r>
              <a:rPr lang="en-US" dirty="0"/>
              <a:t>Will additional country data begin to show divides between regions, EIS scores?</a:t>
            </a:r>
          </a:p>
          <a:p>
            <a:endParaRPr lang="en-US" dirty="0"/>
          </a:p>
          <a:p>
            <a:r>
              <a:rPr lang="en-US" dirty="0"/>
              <a:t>Further review of coding and categories</a:t>
            </a:r>
          </a:p>
          <a:p>
            <a:endParaRPr lang="en-US" dirty="0"/>
          </a:p>
          <a:p>
            <a:r>
              <a:rPr lang="en-US" dirty="0"/>
              <a:t>Potential additional survey gathering</a:t>
            </a:r>
          </a:p>
        </p:txBody>
      </p:sp>
    </p:spTree>
    <p:extLst>
      <p:ext uri="{BB962C8B-B14F-4D97-AF65-F5344CB8AC3E}">
        <p14:creationId xmlns:p14="http://schemas.microsoft.com/office/powerpoint/2010/main" val="410107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29895-737A-460B-87AE-648D96A5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Special Thanks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64F387-AD99-4582-BD5C-0CDE67719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4113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485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5A43-879D-43AD-870A-18298550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graphicFrame>
        <p:nvGraphicFramePr>
          <p:cNvPr id="23" name="TextBox 3">
            <a:extLst>
              <a:ext uri="{FF2B5EF4-FFF2-40B4-BE49-F238E27FC236}">
                <a16:creationId xmlns:a16="http://schemas.microsoft.com/office/drawing/2014/main" id="{F7A1BA06-963D-47D7-B0F2-44CCF4BF9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5304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69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D387-062C-49D6-AC98-4CAEDBF7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431B-FBB2-452F-A26D-FED7AA53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r>
              <a:rPr lang="en-US" dirty="0"/>
              <a:t>Sliced data 4 different ways</a:t>
            </a:r>
          </a:p>
          <a:p>
            <a:pPr lvl="1"/>
            <a:r>
              <a:rPr lang="en-US" dirty="0"/>
              <a:t>By Country</a:t>
            </a:r>
          </a:p>
          <a:p>
            <a:pPr lvl="1"/>
            <a:r>
              <a:rPr lang="en-US" dirty="0"/>
              <a:t>EIS Innovation Scale Position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endParaRPr lang="en-US" dirty="0"/>
          </a:p>
          <a:p>
            <a:r>
              <a:rPr lang="en-US" dirty="0"/>
              <a:t>Averaged scores to create 1 indicative number for each question category</a:t>
            </a:r>
          </a:p>
          <a:p>
            <a:pPr lvl="1"/>
            <a:r>
              <a:rPr lang="en-US" dirty="0"/>
              <a:t>Example: By country, all Croatia scores averaged together for each question.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Looking for potential inequality and lack/boost of agency present in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410866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5DF3-6F9F-4103-A975-16A2A80C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Our Respondents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29751E-9677-4913-AE3B-1166CD5A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Largest Country Groups:</a:t>
            </a:r>
          </a:p>
          <a:p>
            <a:r>
              <a:rPr lang="en-US">
                <a:solidFill>
                  <a:srgbClr val="FFFFFF"/>
                </a:solidFill>
              </a:rPr>
              <a:t>Croatia – 13.5</a:t>
            </a:r>
          </a:p>
          <a:p>
            <a:r>
              <a:rPr lang="en-US">
                <a:solidFill>
                  <a:srgbClr val="FFFFFF"/>
                </a:solidFill>
              </a:rPr>
              <a:t>Belgium – 9.5</a:t>
            </a:r>
          </a:p>
          <a:p>
            <a:r>
              <a:rPr lang="en-US">
                <a:solidFill>
                  <a:srgbClr val="FFFFFF"/>
                </a:solidFill>
              </a:rPr>
              <a:t>Spain - 8</a:t>
            </a:r>
          </a:p>
          <a:p>
            <a:r>
              <a:rPr lang="en-US">
                <a:solidFill>
                  <a:srgbClr val="FFFFFF"/>
                </a:solidFill>
              </a:rPr>
              <a:t>UK – 8</a:t>
            </a:r>
          </a:p>
          <a:p>
            <a:r>
              <a:rPr lang="en-US">
                <a:solidFill>
                  <a:srgbClr val="FFFFFF"/>
                </a:solidFill>
              </a:rPr>
              <a:t>Serbia – 7.5</a:t>
            </a:r>
          </a:p>
          <a:p>
            <a:r>
              <a:rPr lang="en-US">
                <a:solidFill>
                  <a:srgbClr val="FFFFFF"/>
                </a:solidFill>
              </a:rPr>
              <a:t>Slovenia – 6.5</a:t>
            </a:r>
          </a:p>
          <a:p>
            <a:r>
              <a:rPr lang="en-US">
                <a:solidFill>
                  <a:srgbClr val="FFFFFF"/>
                </a:solidFill>
              </a:rPr>
              <a:t>Finland – 6.5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25C9C78-82AD-4896-8FFE-1A873CE13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485"/>
            <a:ext cx="5455921" cy="33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A149-EE2F-40B8-A02F-B46957C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By Country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2F0F08-027B-474A-B52D-7DA68DD23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4195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84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9C597-85C8-4B96-BBA0-00EFA051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EIS Innovation Scale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 w="19050">
            <a:solidFill>
              <a:srgbClr val="F4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4682C7C-5A99-4050-B599-16CEC70D9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9" b="14397"/>
          <a:stretch/>
        </p:blipFill>
        <p:spPr>
          <a:xfrm>
            <a:off x="4658258" y="-658364"/>
            <a:ext cx="7533742" cy="77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1F22-B53F-4C8F-99E9-4041A8D2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EIS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40D482-79D9-48DE-9BF7-6D74075A6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8485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66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76E1-2849-472A-A49E-7B399A36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Our Respondents - Gender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D9EB91-87F9-418D-B4BA-49B540FBB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5635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775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920</Words>
  <Application>Microsoft Office PowerPoint</Application>
  <PresentationFormat>Widescreen</PresentationFormat>
  <Paragraphs>228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Tw Cen MT</vt:lpstr>
      <vt:lpstr>Tw Cen MT Condensed</vt:lpstr>
      <vt:lpstr>Wingdings</vt:lpstr>
      <vt:lpstr>Wingdings 3</vt:lpstr>
      <vt:lpstr>Integral</vt:lpstr>
      <vt:lpstr>Power and Agency</vt:lpstr>
      <vt:lpstr>Background</vt:lpstr>
      <vt:lpstr>Quantitative results</vt:lpstr>
      <vt:lpstr>Quantitative Methodology</vt:lpstr>
      <vt:lpstr>Our Respondents</vt:lpstr>
      <vt:lpstr>By Country Takeaways</vt:lpstr>
      <vt:lpstr>EIS Innovation Scale</vt:lpstr>
      <vt:lpstr>EIS Takeaways</vt:lpstr>
      <vt:lpstr>Our Respondents - Gender</vt:lpstr>
      <vt:lpstr>Gender Results</vt:lpstr>
      <vt:lpstr>Our Respondents - position</vt:lpstr>
      <vt:lpstr>Position Takeaways</vt:lpstr>
      <vt:lpstr>Qualitative Results</vt:lpstr>
      <vt:lpstr>Theoretical orientation</vt:lpstr>
      <vt:lpstr>A simple model of what affects SSH research impact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Creation of Coding</vt:lpstr>
      <vt:lpstr>Original hypothesis</vt:lpstr>
      <vt:lpstr>closer to reality</vt:lpstr>
      <vt:lpstr>Coding</vt:lpstr>
      <vt:lpstr>How/Why Engage the public?</vt:lpstr>
      <vt:lpstr>Who to produce impact with?</vt:lpstr>
      <vt:lpstr>What Factors in the Academy are inhibiting? </vt:lpstr>
      <vt:lpstr>What time restrictions exist on Societal Impact?</vt:lpstr>
      <vt:lpstr>Initial conclusions - Qualitative</vt:lpstr>
      <vt:lpstr>Pulling everything together</vt:lpstr>
      <vt:lpstr>Next Steps</vt:lpstr>
      <vt:lpstr>Special Thanks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Agency</dc:title>
  <dc:creator>Bradley Good</dc:creator>
  <cp:lastModifiedBy>Bradley Good</cp:lastModifiedBy>
  <cp:revision>3</cp:revision>
  <dcterms:created xsi:type="dcterms:W3CDTF">2019-03-06T21:02:07Z</dcterms:created>
  <dcterms:modified xsi:type="dcterms:W3CDTF">2019-03-07T11:15:17Z</dcterms:modified>
</cp:coreProperties>
</file>